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69" r:id="rId2"/>
    <p:sldMasterId id="2147483678" r:id="rId3"/>
  </p:sldMasterIdLst>
  <p:notesMasterIdLst>
    <p:notesMasterId r:id="rId52"/>
  </p:notesMasterIdLst>
  <p:handoutMasterIdLst>
    <p:handoutMasterId r:id="rId53"/>
  </p:handoutMasterIdLst>
  <p:sldIdLst>
    <p:sldId id="270" r:id="rId4"/>
    <p:sldId id="322" r:id="rId5"/>
    <p:sldId id="323" r:id="rId6"/>
    <p:sldId id="280" r:id="rId7"/>
    <p:sldId id="334" r:id="rId8"/>
    <p:sldId id="339" r:id="rId9"/>
    <p:sldId id="340" r:id="rId10"/>
    <p:sldId id="324" r:id="rId11"/>
    <p:sldId id="353" r:id="rId12"/>
    <p:sldId id="349" r:id="rId13"/>
    <p:sldId id="350" r:id="rId14"/>
    <p:sldId id="325" r:id="rId15"/>
    <p:sldId id="359" r:id="rId16"/>
    <p:sldId id="361" r:id="rId17"/>
    <p:sldId id="354" r:id="rId18"/>
    <p:sldId id="355" r:id="rId19"/>
    <p:sldId id="356" r:id="rId20"/>
    <p:sldId id="329" r:id="rId21"/>
    <p:sldId id="357" r:id="rId22"/>
    <p:sldId id="358" r:id="rId23"/>
    <p:sldId id="362" r:id="rId24"/>
    <p:sldId id="326" r:id="rId25"/>
    <p:sldId id="363" r:id="rId26"/>
    <p:sldId id="368" r:id="rId27"/>
    <p:sldId id="327" r:id="rId28"/>
    <p:sldId id="371" r:id="rId29"/>
    <p:sldId id="369" r:id="rId30"/>
    <p:sldId id="370" r:id="rId31"/>
    <p:sldId id="328" r:id="rId32"/>
    <p:sldId id="376" r:id="rId33"/>
    <p:sldId id="372" r:id="rId34"/>
    <p:sldId id="373" r:id="rId35"/>
    <p:sldId id="330" r:id="rId36"/>
    <p:sldId id="348" r:id="rId37"/>
    <p:sldId id="331" r:id="rId38"/>
    <p:sldId id="377" r:id="rId39"/>
    <p:sldId id="378" r:id="rId40"/>
    <p:sldId id="392" r:id="rId41"/>
    <p:sldId id="393" r:id="rId42"/>
    <p:sldId id="399" r:id="rId43"/>
    <p:sldId id="401" r:id="rId44"/>
    <p:sldId id="400" r:id="rId45"/>
    <p:sldId id="332" r:id="rId46"/>
    <p:sldId id="341" r:id="rId47"/>
    <p:sldId id="333" r:id="rId48"/>
    <p:sldId id="342" r:id="rId49"/>
    <p:sldId id="402" r:id="rId50"/>
    <p:sldId id="266" r:id="rId51"/>
  </p:sldIdLst>
  <p:sldSz cx="18286413" cy="10287000"/>
  <p:notesSz cx="6858000" cy="9144000"/>
  <p:photoAlbum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7" userDrawn="1">
          <p15:clr>
            <a:srgbClr val="A4A3A4"/>
          </p15:clr>
        </p15:guide>
        <p15:guide id="2" pos="5737" userDrawn="1">
          <p15:clr>
            <a:srgbClr val="A4A3A4"/>
          </p15:clr>
        </p15:guide>
        <p15:guide id="3" orient="horz" pos="32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51"/>
    <a:srgbClr val="FFFFFF"/>
    <a:srgbClr val="F8F8F8"/>
    <a:srgbClr val="3F3F3F"/>
    <a:srgbClr val="5A5A5A"/>
    <a:srgbClr val="BBFF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0" autoAdjust="0"/>
    <p:restoredTop sz="96238" autoAdjust="0"/>
  </p:normalViewPr>
  <p:slideViewPr>
    <p:cSldViewPr snapToGrid="0" showGuides="1">
      <p:cViewPr varScale="1">
        <p:scale>
          <a:sx n="54" d="100"/>
          <a:sy n="54" d="100"/>
        </p:scale>
        <p:origin x="907" y="82"/>
      </p:cViewPr>
      <p:guideLst>
        <p:guide orient="horz" pos="3467"/>
        <p:guide pos="5737"/>
        <p:guide orient="horz" pos="3285"/>
      </p:guideLst>
    </p:cSldViewPr>
  </p:slideViewPr>
  <p:outlineViewPr>
    <p:cViewPr>
      <p:scale>
        <a:sx n="33" d="100"/>
        <a:sy n="33" d="100"/>
      </p:scale>
      <p:origin x="0" y="-113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8198-A268-4A2C-A520-FBB84E35C3C2}" type="datetimeFigureOut">
              <a:rPr kumimoji="1" lang="ja-JP" altLang="en-US" smtClean="0"/>
              <a:t>2018/5/29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3ACB-D9F9-4ADF-A7FC-E9E289D74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629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912F2-0011-47BA-B0C8-0509829BA6FB}" type="datetimeFigureOut">
              <a:rPr kumimoji="1" lang="ja-JP" altLang="en-US" smtClean="0"/>
              <a:t>2018/5/29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B2B19-2213-4B06-9122-430E4115A3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260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3030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0889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5164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87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538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2641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4845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6840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1479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2557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2794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0208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4446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9378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350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4509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6803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1260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970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458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3839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3930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5436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9856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8366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49255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437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0797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3592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2542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1886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8295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7815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270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764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3253290"/>
            <a:ext cx="18286413" cy="38704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17281" y="4167362"/>
            <a:ext cx="16457772" cy="144016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000" kern="0" spc="20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17281" y="546350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DESCRIPTION GOES HERE</a:t>
            </a:r>
            <a:endParaRPr kumimoji="1" lang="ja-JP" altLang="en-US" dirty="0" smtClean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5254774" y="8364331"/>
            <a:ext cx="12313367" cy="1368152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66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 or Presenter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305770" y="9426891"/>
            <a:ext cx="12254227" cy="583047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24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Sub information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834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4738455"/>
            <a:ext cx="18286413" cy="35103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3"/>
          <a:stretch/>
        </p:blipFill>
        <p:spPr>
          <a:xfrm>
            <a:off x="6257085" y="2653497"/>
            <a:ext cx="12029330" cy="201142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3395">
            <a:off x="1809687" y="793966"/>
            <a:ext cx="4276222" cy="88679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 rot="21403395">
            <a:off x="2074879" y="1888337"/>
            <a:ext cx="3756988" cy="667505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6608903" y="3320955"/>
            <a:ext cx="10353563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971803" y="4945872"/>
            <a:ext cx="10401797" cy="3077948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011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/>
      <p:bldP spid="9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ob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3428722"/>
            <a:ext cx="18286413" cy="497232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">
            <a:off x="3647691" y="1021636"/>
            <a:ext cx="5828396" cy="8240945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 rot="-180000">
            <a:off x="4015206" y="1766192"/>
            <a:ext cx="5097180" cy="67712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Add an image</a:t>
            </a:r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 rot="10800000">
            <a:off x="7230748" y="908376"/>
            <a:ext cx="11055665" cy="195868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2pPr>
              <a:defRPr/>
            </a:lvl2pPr>
          </a:lstStyle>
          <a:p>
            <a:pPr lvl="0"/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901065" y="3080512"/>
            <a:ext cx="3015911" cy="6254305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 rot="21420000">
            <a:off x="1102557" y="3870558"/>
            <a:ext cx="2631755" cy="469049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7524789" y="1623061"/>
            <a:ext cx="10613359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59876" y="3681353"/>
            <a:ext cx="7885223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59876" y="4284568"/>
            <a:ext cx="7885223" cy="15226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059876" y="6016146"/>
            <a:ext cx="7885223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059876" y="6619361"/>
            <a:ext cx="7885223" cy="15226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1238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1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9142413" y="0"/>
            <a:ext cx="9144000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593256" y="1183060"/>
            <a:ext cx="7780344" cy="8145905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18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1" y="2443201"/>
            <a:ext cx="8595162" cy="5400599"/>
          </a:xfrm>
          <a:prstGeom prst="rect">
            <a:avLst/>
          </a:prstGeom>
        </p:spPr>
        <p:txBody>
          <a:bodyPr anchor="ctr"/>
          <a:lstStyle>
            <a:lvl1pPr algn="ctr">
              <a:defRPr sz="88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98913" y="4743500"/>
            <a:ext cx="10287000" cy="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4693450"/>
            <a:ext cx="18286413" cy="20702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400" y="2938255"/>
            <a:ext cx="16457613" cy="1714500"/>
          </a:xfrm>
          <a:prstGeom prst="rect">
            <a:avLst/>
          </a:prstGeom>
        </p:spPr>
        <p:txBody>
          <a:bodyPr anchor="ctr"/>
          <a:lstStyle>
            <a:lvl1pPr algn="ctr">
              <a:defRPr sz="96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46463" y="4873470"/>
            <a:ext cx="13193486" cy="1665185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117" flipH="1">
            <a:off x="16186722" y="1317309"/>
            <a:ext cx="460258" cy="8472928"/>
          </a:xfrm>
          <a:prstGeom prst="rect">
            <a:avLst/>
          </a:prstGeom>
          <a:effectLst>
            <a:outerShdw blurRad="152400" dist="76200" dir="1116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685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6" grpId="0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5518950"/>
            <a:ext cx="18286413" cy="9072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3606" y="3763755"/>
            <a:ext cx="16457613" cy="1714500"/>
          </a:xfrm>
          <a:prstGeom prst="rect">
            <a:avLst/>
          </a:prstGeom>
        </p:spPr>
        <p:txBody>
          <a:bodyPr anchor="ctr"/>
          <a:lstStyle>
            <a:lvl1pPr algn="ctr">
              <a:defRPr sz="96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125549" y="5698971"/>
            <a:ext cx="14035315" cy="511330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176585" y="7518400"/>
            <a:ext cx="11933243" cy="2603501"/>
          </a:xfrm>
          <a:noFill/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117" flipH="1">
            <a:off x="16373934" y="1282485"/>
            <a:ext cx="460258" cy="8472928"/>
          </a:xfrm>
          <a:prstGeom prst="rect">
            <a:avLst/>
          </a:prstGeom>
          <a:effectLst>
            <a:outerShdw blurRad="152400" dist="76200" dir="1116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9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10" y="770484"/>
            <a:ext cx="16246806" cy="6061595"/>
          </a:xfrm>
          <a:prstGeom prst="rect">
            <a:avLst/>
          </a:prstGeom>
        </p:spPr>
      </p:pic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1340724" y="1009843"/>
            <a:ext cx="15739979" cy="558287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5554378"/>
            <a:ext cx="18286413" cy="386459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675464"/>
            <a:ext cx="16696854" cy="1569344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600000">
            <a:off x="1087311" y="6865374"/>
            <a:ext cx="1611179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97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142413" y="0"/>
            <a:ext cx="9144000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7258" y="4803967"/>
            <a:ext cx="10287000" cy="800000"/>
          </a:xfrm>
          <a:prstGeom prst="rect">
            <a:avLst/>
          </a:prstGeom>
        </p:spPr>
      </p:pic>
      <p:sp>
        <p:nvSpPr>
          <p:cNvPr id="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600000">
            <a:off x="348343" y="2906865"/>
            <a:ext cx="8333613" cy="5908520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605789" y="2622220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452610" y="2414193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9605789" y="3969637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452610" y="3761610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605789" y="5317054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452610" y="5109027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9605789" y="6664471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452610" y="6456444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33" hasCustomPrompt="1"/>
          </p:nvPr>
        </p:nvSpPr>
        <p:spPr>
          <a:xfrm>
            <a:off x="9611215" y="8011888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458036" y="7803861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21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5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300"/>
                            </p:stCondLst>
                            <p:childTnLst>
                              <p:par>
                                <p:cTn id="6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10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Right P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6329" y="4743500"/>
            <a:ext cx="10287000" cy="800000"/>
          </a:xfrm>
          <a:prstGeom prst="rect">
            <a:avLst/>
          </a:prstGeom>
        </p:spPr>
      </p:pic>
      <p:sp>
        <p:nvSpPr>
          <p:cNvPr id="5" name="正方形/長方形 4"/>
          <p:cNvSpPr/>
          <p:nvPr userDrawn="1"/>
        </p:nvSpPr>
        <p:spPr>
          <a:xfrm>
            <a:off x="8969829" y="0"/>
            <a:ext cx="9316584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3" name="グラフ プレースホルダー 2"/>
          <p:cNvSpPr>
            <a:spLocks noGrp="1"/>
          </p:cNvSpPr>
          <p:nvPr>
            <p:ph type="chart" sz="quarter" idx="25" hasCustomPrompt="1"/>
          </p:nvPr>
        </p:nvSpPr>
        <p:spPr>
          <a:xfrm>
            <a:off x="469723" y="2365375"/>
            <a:ext cx="7899164" cy="7475538"/>
          </a:xfr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 rot="-180000">
            <a:off x="8585204" y="2515722"/>
            <a:ext cx="7076948" cy="79208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373466" y="3646317"/>
            <a:ext cx="8188820" cy="2087207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8720219" y="2470718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 rot="-180000">
            <a:off x="8585204" y="6162039"/>
            <a:ext cx="7076948" cy="79208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373466" y="7292634"/>
            <a:ext cx="8188820" cy="2087207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-180000">
            <a:off x="8720219" y="6117035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246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3" grpId="0" animBg="1"/>
      <p:bldP spid="21" grpId="0" animBg="1"/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1392553" y="0"/>
            <a:ext cx="4839432" cy="10287000"/>
          </a:xfrm>
          <a:solidFill>
            <a:schemeClr val="tx1">
              <a:lumMod val="95000"/>
              <a:alpha val="42000"/>
            </a:schemeClr>
          </a:solidFill>
          <a:effectLst>
            <a:outerShdw blurRad="50800" dist="1270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an image</a:t>
            </a:r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392553" y="6859353"/>
            <a:ext cx="4839432" cy="3427647"/>
          </a:xfrm>
          <a:solidFill>
            <a:srgbClr val="F8F8F8">
              <a:alpha val="70000"/>
            </a:srgb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735932" y="0"/>
            <a:ext cx="4839432" cy="10287000"/>
          </a:xfrm>
          <a:solidFill>
            <a:schemeClr val="tx1">
              <a:lumMod val="95000"/>
              <a:alpha val="42000"/>
            </a:schemeClr>
          </a:solidFill>
          <a:effectLst>
            <a:outerShdw blurRad="50800" dist="1270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an image</a:t>
            </a:r>
            <a:endParaRPr 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2079311" y="0"/>
            <a:ext cx="4839432" cy="10287000"/>
          </a:xfrm>
          <a:solidFill>
            <a:schemeClr val="tx1">
              <a:lumMod val="95000"/>
              <a:alpha val="42000"/>
            </a:schemeClr>
          </a:solidFill>
          <a:effectLst>
            <a:outerShdw blurRad="50800" dist="1270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an image</a:t>
            </a:r>
            <a:endParaRPr lang="en-US" dirty="0"/>
          </a:p>
        </p:txBody>
      </p:sp>
      <p:sp>
        <p:nvSpPr>
          <p:cNvPr id="12" name="テキスト プレースホルダー 10"/>
          <p:cNvSpPr>
            <a:spLocks noGrp="1"/>
          </p:cNvSpPr>
          <p:nvPr>
            <p:ph type="body" sz="quarter" idx="16" hasCustomPrompt="1"/>
          </p:nvPr>
        </p:nvSpPr>
        <p:spPr>
          <a:xfrm>
            <a:off x="6735932" y="6865257"/>
            <a:ext cx="4839432" cy="3421743"/>
          </a:xfrm>
          <a:solidFill>
            <a:srgbClr val="F8F8F8">
              <a:alpha val="70000"/>
            </a:srgb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テキスト プレースホルダー 10"/>
          <p:cNvSpPr>
            <a:spLocks noGrp="1"/>
          </p:cNvSpPr>
          <p:nvPr>
            <p:ph type="body" sz="quarter" idx="17" hasCustomPrompt="1"/>
          </p:nvPr>
        </p:nvSpPr>
        <p:spPr>
          <a:xfrm>
            <a:off x="12079311" y="6865257"/>
            <a:ext cx="4839432" cy="3421743"/>
          </a:xfrm>
          <a:solidFill>
            <a:srgbClr val="F8F8F8">
              <a:alpha val="70000"/>
            </a:srgb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テキスト プレースホルダー 10"/>
          <p:cNvSpPr>
            <a:spLocks noGrp="1"/>
          </p:cNvSpPr>
          <p:nvPr>
            <p:ph type="body" sz="quarter" idx="27" hasCustomPrompt="1"/>
          </p:nvPr>
        </p:nvSpPr>
        <p:spPr>
          <a:xfrm>
            <a:off x="3068073" y="6109253"/>
            <a:ext cx="1488392" cy="148839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3411485" y="6453136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28" hasCustomPrompt="1"/>
          </p:nvPr>
        </p:nvSpPr>
        <p:spPr>
          <a:xfrm>
            <a:off x="8411452" y="6115157"/>
            <a:ext cx="1488392" cy="148839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8754864" y="6459040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0"/>
          <p:cNvSpPr>
            <a:spLocks noGrp="1"/>
          </p:cNvSpPr>
          <p:nvPr>
            <p:ph type="body" sz="quarter" idx="30" hasCustomPrompt="1"/>
          </p:nvPr>
        </p:nvSpPr>
        <p:spPr>
          <a:xfrm>
            <a:off x="13754831" y="6115157"/>
            <a:ext cx="1488392" cy="148839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4098243" y="6459040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600141" y="7675464"/>
            <a:ext cx="4426857" cy="2295850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6942219" y="7675464"/>
            <a:ext cx="4426857" cy="2295850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2285598" y="7675464"/>
            <a:ext cx="4426857" cy="2295850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5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650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2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7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0" y="4933966"/>
            <a:ext cx="18286413" cy="368968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6815" y="5232893"/>
            <a:ext cx="7666785" cy="3077948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"/>
          <a:stretch>
            <a:fillRect/>
          </a:stretch>
        </p:blipFill>
        <p:spPr>
          <a:xfrm rot="-180000">
            <a:off x="702993" y="-231949"/>
            <a:ext cx="8611959" cy="9621181"/>
          </a:xfrm>
          <a:custGeom>
            <a:avLst/>
            <a:gdLst>
              <a:gd name="connsiteX0" fmla="*/ 0 w 8611959"/>
              <a:gd name="connsiteY0" fmla="*/ 0 h 9621181"/>
              <a:gd name="connsiteX1" fmla="*/ 8611959 w 8611959"/>
              <a:gd name="connsiteY1" fmla="*/ 451334 h 9621181"/>
              <a:gd name="connsiteX2" fmla="*/ 8611958 w 8611959"/>
              <a:gd name="connsiteY2" fmla="*/ 9621181 h 9621181"/>
              <a:gd name="connsiteX3" fmla="*/ 0 w 8611959"/>
              <a:gd name="connsiteY3" fmla="*/ 9621181 h 9621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1959" h="9621181">
                <a:moveTo>
                  <a:pt x="0" y="0"/>
                </a:moveTo>
                <a:lnTo>
                  <a:pt x="8611959" y="451334"/>
                </a:lnTo>
                <a:lnTo>
                  <a:pt x="8611958" y="9621181"/>
                </a:lnTo>
                <a:lnTo>
                  <a:pt x="0" y="9621181"/>
                </a:lnTo>
                <a:close/>
              </a:path>
            </a:pathLst>
          </a:custGeom>
        </p:spPr>
      </p:pic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 rot="-180000">
            <a:off x="955850" y="-218306"/>
            <a:ext cx="8097837" cy="9342998"/>
          </a:xfrm>
          <a:custGeom>
            <a:avLst/>
            <a:gdLst>
              <a:gd name="connsiteX0" fmla="*/ 0 w 8097837"/>
              <a:gd name="connsiteY0" fmla="*/ 0 h 9342998"/>
              <a:gd name="connsiteX1" fmla="*/ 8097837 w 8097837"/>
              <a:gd name="connsiteY1" fmla="*/ 424390 h 9342998"/>
              <a:gd name="connsiteX2" fmla="*/ 8097837 w 8097837"/>
              <a:gd name="connsiteY2" fmla="*/ 9342998 h 9342998"/>
              <a:gd name="connsiteX3" fmla="*/ 0 w 8097837"/>
              <a:gd name="connsiteY3" fmla="*/ 9342998 h 9342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7837" h="9342998">
                <a:moveTo>
                  <a:pt x="0" y="0"/>
                </a:moveTo>
                <a:lnTo>
                  <a:pt x="8097837" y="424390"/>
                </a:lnTo>
                <a:lnTo>
                  <a:pt x="8097837" y="9342998"/>
                </a:lnTo>
                <a:lnTo>
                  <a:pt x="0" y="93429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Add an image</a:t>
            </a:r>
            <a:endParaRPr 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96"/>
          <a:stretch/>
        </p:blipFill>
        <p:spPr>
          <a:xfrm>
            <a:off x="9370318" y="2430365"/>
            <a:ext cx="8917682" cy="2011429"/>
          </a:xfrm>
          <a:prstGeom prst="rect">
            <a:avLst/>
          </a:prstGeom>
        </p:spPr>
      </p:pic>
      <p:sp>
        <p:nvSpPr>
          <p:cNvPr id="13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9723490" y="3149508"/>
            <a:ext cx="8378425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958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300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 userDrawn="1"/>
        </p:nvCxnSpPr>
        <p:spPr>
          <a:xfrm flipV="1">
            <a:off x="-319314" y="43365"/>
            <a:ext cx="18966849" cy="10327402"/>
          </a:xfrm>
          <a:prstGeom prst="line">
            <a:avLst/>
          </a:prstGeom>
          <a:ln w="1524000"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V="1">
            <a:off x="-1109046" y="-552450"/>
            <a:ext cx="20886875" cy="11372851"/>
          </a:xfrm>
          <a:prstGeom prst="line">
            <a:avLst/>
          </a:prstGeom>
          <a:ln w="2540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フリーフォーム 32"/>
          <p:cNvSpPr/>
          <p:nvPr userDrawn="1"/>
        </p:nvSpPr>
        <p:spPr>
          <a:xfrm>
            <a:off x="344018" y="4913606"/>
            <a:ext cx="5399807" cy="2503103"/>
          </a:xfrm>
          <a:custGeom>
            <a:avLst/>
            <a:gdLst>
              <a:gd name="connsiteX0" fmla="*/ 0 w 5399807"/>
              <a:gd name="connsiteY0" fmla="*/ 0 h 2503103"/>
              <a:gd name="connsiteX1" fmla="*/ 5399807 w 5399807"/>
              <a:gd name="connsiteY1" fmla="*/ 0 h 2503103"/>
              <a:gd name="connsiteX2" fmla="*/ 5399807 w 5399807"/>
              <a:gd name="connsiteY2" fmla="*/ 2262444 h 2503103"/>
              <a:gd name="connsiteX3" fmla="*/ 3321065 w 5399807"/>
              <a:gd name="connsiteY3" fmla="*/ 2262444 h 2503103"/>
              <a:gd name="connsiteX4" fmla="*/ 3181482 w 5399807"/>
              <a:gd name="connsiteY4" fmla="*/ 2503103 h 2503103"/>
              <a:gd name="connsiteX5" fmla="*/ 3041901 w 5399807"/>
              <a:gd name="connsiteY5" fmla="*/ 2262444 h 2503103"/>
              <a:gd name="connsiteX6" fmla="*/ 0 w 5399807"/>
              <a:gd name="connsiteY6" fmla="*/ 2262444 h 250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99807" h="2503103">
                <a:moveTo>
                  <a:pt x="0" y="0"/>
                </a:moveTo>
                <a:lnTo>
                  <a:pt x="5399807" y="0"/>
                </a:lnTo>
                <a:lnTo>
                  <a:pt x="5399807" y="2262444"/>
                </a:lnTo>
                <a:lnTo>
                  <a:pt x="3321065" y="2262444"/>
                </a:lnTo>
                <a:lnTo>
                  <a:pt x="3181482" y="2503103"/>
                </a:lnTo>
                <a:lnTo>
                  <a:pt x="3041901" y="2262444"/>
                </a:lnTo>
                <a:lnTo>
                  <a:pt x="0" y="226244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5" name="フリーフォーム 34"/>
          <p:cNvSpPr/>
          <p:nvPr userDrawn="1"/>
        </p:nvSpPr>
        <p:spPr>
          <a:xfrm rot="5400000" flipH="1">
            <a:off x="5960183" y="565306"/>
            <a:ext cx="2262445" cy="5640465"/>
          </a:xfrm>
          <a:custGeom>
            <a:avLst/>
            <a:gdLst>
              <a:gd name="connsiteX0" fmla="*/ 2262445 w 2262445"/>
              <a:gd name="connsiteY0" fmla="*/ 5640465 h 5640465"/>
              <a:gd name="connsiteX1" fmla="*/ 2262445 w 2262445"/>
              <a:gd name="connsiteY1" fmla="*/ 240658 h 5640465"/>
              <a:gd name="connsiteX2" fmla="*/ 843910 w 2262445"/>
              <a:gd name="connsiteY2" fmla="*/ 240658 h 5640465"/>
              <a:gd name="connsiteX3" fmla="*/ 704329 w 2262445"/>
              <a:gd name="connsiteY3" fmla="*/ 0 h 5640465"/>
              <a:gd name="connsiteX4" fmla="*/ 564747 w 2262445"/>
              <a:gd name="connsiteY4" fmla="*/ 240658 h 5640465"/>
              <a:gd name="connsiteX5" fmla="*/ 0 w 2262445"/>
              <a:gd name="connsiteY5" fmla="*/ 240658 h 5640465"/>
              <a:gd name="connsiteX6" fmla="*/ 0 w 2262445"/>
              <a:gd name="connsiteY6" fmla="*/ 5640465 h 564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2445" h="5640465">
                <a:moveTo>
                  <a:pt x="2262445" y="5640465"/>
                </a:moveTo>
                <a:lnTo>
                  <a:pt x="2262445" y="240658"/>
                </a:lnTo>
                <a:lnTo>
                  <a:pt x="843910" y="240658"/>
                </a:lnTo>
                <a:lnTo>
                  <a:pt x="704329" y="0"/>
                </a:lnTo>
                <a:lnTo>
                  <a:pt x="564747" y="240658"/>
                </a:lnTo>
                <a:lnTo>
                  <a:pt x="0" y="240658"/>
                </a:lnTo>
                <a:lnTo>
                  <a:pt x="0" y="564046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34" name="フリーフォーム 33"/>
          <p:cNvSpPr/>
          <p:nvPr userDrawn="1"/>
        </p:nvSpPr>
        <p:spPr>
          <a:xfrm rot="5400000" flipH="1" flipV="1">
            <a:off x="10162879" y="4848260"/>
            <a:ext cx="2262445" cy="5639094"/>
          </a:xfrm>
          <a:custGeom>
            <a:avLst/>
            <a:gdLst>
              <a:gd name="connsiteX0" fmla="*/ 2262445 w 2262445"/>
              <a:gd name="connsiteY0" fmla="*/ 239287 h 5639094"/>
              <a:gd name="connsiteX1" fmla="*/ 2262445 w 2262445"/>
              <a:gd name="connsiteY1" fmla="*/ 5639094 h 5639094"/>
              <a:gd name="connsiteX2" fmla="*/ 0 w 2262445"/>
              <a:gd name="connsiteY2" fmla="*/ 5639094 h 5639094"/>
              <a:gd name="connsiteX3" fmla="*/ 0 w 2262445"/>
              <a:gd name="connsiteY3" fmla="*/ 239287 h 5639094"/>
              <a:gd name="connsiteX4" fmla="*/ 1741580 w 2262445"/>
              <a:gd name="connsiteY4" fmla="*/ 239287 h 5639094"/>
              <a:gd name="connsiteX5" fmla="*/ 1880366 w 2262445"/>
              <a:gd name="connsiteY5" fmla="*/ 0 h 5639094"/>
              <a:gd name="connsiteX6" fmla="*/ 2019152 w 2262445"/>
              <a:gd name="connsiteY6" fmla="*/ 239287 h 563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2445" h="5639094">
                <a:moveTo>
                  <a:pt x="2262445" y="239287"/>
                </a:moveTo>
                <a:lnTo>
                  <a:pt x="2262445" y="5639094"/>
                </a:lnTo>
                <a:lnTo>
                  <a:pt x="0" y="5639094"/>
                </a:lnTo>
                <a:lnTo>
                  <a:pt x="0" y="239287"/>
                </a:lnTo>
                <a:lnTo>
                  <a:pt x="1741580" y="239287"/>
                </a:lnTo>
                <a:lnTo>
                  <a:pt x="1880366" y="0"/>
                </a:lnTo>
                <a:lnTo>
                  <a:pt x="2019152" y="239287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36" name="フリーフォーム 35"/>
          <p:cNvSpPr/>
          <p:nvPr userDrawn="1"/>
        </p:nvSpPr>
        <p:spPr>
          <a:xfrm>
            <a:off x="12394629" y="3551340"/>
            <a:ext cx="5399807" cy="2503104"/>
          </a:xfrm>
          <a:custGeom>
            <a:avLst/>
            <a:gdLst>
              <a:gd name="connsiteX0" fmla="*/ 2177346 w 5399807"/>
              <a:gd name="connsiteY0" fmla="*/ 0 h 2503104"/>
              <a:gd name="connsiteX1" fmla="*/ 2316929 w 5399807"/>
              <a:gd name="connsiteY1" fmla="*/ 240660 h 2503104"/>
              <a:gd name="connsiteX2" fmla="*/ 5399807 w 5399807"/>
              <a:gd name="connsiteY2" fmla="*/ 240660 h 2503104"/>
              <a:gd name="connsiteX3" fmla="*/ 5399807 w 5399807"/>
              <a:gd name="connsiteY3" fmla="*/ 2503104 h 2503104"/>
              <a:gd name="connsiteX4" fmla="*/ 0 w 5399807"/>
              <a:gd name="connsiteY4" fmla="*/ 2503104 h 2503104"/>
              <a:gd name="connsiteX5" fmla="*/ 0 w 5399807"/>
              <a:gd name="connsiteY5" fmla="*/ 240660 h 2503104"/>
              <a:gd name="connsiteX6" fmla="*/ 2037764 w 5399807"/>
              <a:gd name="connsiteY6" fmla="*/ 240660 h 250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99807" h="2503104">
                <a:moveTo>
                  <a:pt x="2177346" y="0"/>
                </a:moveTo>
                <a:lnTo>
                  <a:pt x="2316929" y="240660"/>
                </a:lnTo>
                <a:lnTo>
                  <a:pt x="5399807" y="240660"/>
                </a:lnTo>
                <a:lnTo>
                  <a:pt x="5399807" y="2503104"/>
                </a:lnTo>
                <a:lnTo>
                  <a:pt x="0" y="2503104"/>
                </a:lnTo>
                <a:lnTo>
                  <a:pt x="0" y="240660"/>
                </a:lnTo>
                <a:lnTo>
                  <a:pt x="2037764" y="24066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9692">
            <a:off x="3120285" y="7261545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7355128" y="6050513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9692">
            <a:off x="10305058" y="3012215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14395724" y="2272521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テキスト プレースホルダー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90897" y="4944329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2" name="テキスト プレースホルダー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90897" y="5588772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518052" y="2285039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18052" y="2929482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960720" y="6567308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0" name="テキスト プレースホルダー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8960720" y="7211751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641508" y="3822723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641508" y="4467166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pic>
        <p:nvPicPr>
          <p:cNvPr id="27" name="図 2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96"/>
          <a:stretch/>
        </p:blipFill>
        <p:spPr>
          <a:xfrm>
            <a:off x="9370318" y="33336"/>
            <a:ext cx="8917682" cy="2011429"/>
          </a:xfrm>
          <a:prstGeom prst="rect">
            <a:avLst/>
          </a:prstGeom>
        </p:spPr>
      </p:pic>
      <p:sp>
        <p:nvSpPr>
          <p:cNvPr id="28" name="タイトル 1"/>
          <p:cNvSpPr>
            <a:spLocks noGrp="1"/>
          </p:cNvSpPr>
          <p:nvPr userDrawn="1">
            <p:ph type="title" hasCustomPrompt="1"/>
          </p:nvPr>
        </p:nvSpPr>
        <p:spPr>
          <a:xfrm rot="21420000">
            <a:off x="9807898" y="752479"/>
            <a:ext cx="8378425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487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25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25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4" grpId="0" animBg="1"/>
      <p:bldP spid="36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60" y="1659857"/>
            <a:ext cx="2738925" cy="3158829"/>
          </a:xfrm>
          <a:prstGeom prst="rect">
            <a:avLst/>
          </a:prstGeom>
        </p:spPr>
      </p:pic>
      <p:sp>
        <p:nvSpPr>
          <p:cNvPr id="27" name="正方形/長方形 26"/>
          <p:cNvSpPr/>
          <p:nvPr userDrawn="1"/>
        </p:nvSpPr>
        <p:spPr>
          <a:xfrm>
            <a:off x="-1" y="4898969"/>
            <a:ext cx="5067063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0" y="2519036"/>
            <a:ext cx="6438556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0" y="7287349"/>
            <a:ext cx="6438556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3241757" y="4898969"/>
            <a:ext cx="5046243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1865253" y="7287349"/>
            <a:ext cx="6422747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1869064" y="2504185"/>
            <a:ext cx="6422747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022" y="4046072"/>
            <a:ext cx="2738925" cy="3158829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037" y="6432289"/>
            <a:ext cx="2738925" cy="3158829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127" y="6432289"/>
            <a:ext cx="2738925" cy="3158829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35" y="1672563"/>
            <a:ext cx="2738925" cy="3158829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00" y="4046072"/>
            <a:ext cx="2738925" cy="315882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六角形 5"/>
          <p:cNvSpPr/>
          <p:nvPr userDrawn="1"/>
        </p:nvSpPr>
        <p:spPr>
          <a:xfrm rot="5400000">
            <a:off x="7638626" y="4310851"/>
            <a:ext cx="3040004" cy="2620693"/>
          </a:xfrm>
          <a:prstGeom prst="hexagon">
            <a:avLst>
              <a:gd name="adj" fmla="val 30273"/>
              <a:gd name="vf" fmla="val 11547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7855538" y="4889182"/>
            <a:ext cx="2613438" cy="144721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0141538" y="2623380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74629" y="3494211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33" hasCustomPrompt="1"/>
          </p:nvPr>
        </p:nvSpPr>
        <p:spPr>
          <a:xfrm>
            <a:off x="11523416" y="4959742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656507" y="5830573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5" hasCustomPrompt="1"/>
          </p:nvPr>
        </p:nvSpPr>
        <p:spPr>
          <a:xfrm>
            <a:off x="10131658" y="7299296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9264749" y="8170127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7345240" y="7299296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8" hasCustomPrompt="1"/>
          </p:nvPr>
        </p:nvSpPr>
        <p:spPr>
          <a:xfrm>
            <a:off x="6478331" y="8170127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5982636" y="4973248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>
            <a:off x="5115727" y="5844079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7359754" y="2644651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42" hasCustomPrompt="1"/>
          </p:nvPr>
        </p:nvSpPr>
        <p:spPr>
          <a:xfrm>
            <a:off x="6492845" y="3515482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1955498" y="2519036"/>
            <a:ext cx="4692390" cy="1443263"/>
          </a:xfrm>
          <a:noFill/>
        </p:spPr>
        <p:txBody>
          <a:bodyPr anchor="ctr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43" hasCustomPrompt="1"/>
          </p:nvPr>
        </p:nvSpPr>
        <p:spPr>
          <a:xfrm>
            <a:off x="13337376" y="4891155"/>
            <a:ext cx="4692390" cy="1443263"/>
          </a:xfrm>
          <a:noFill/>
        </p:spPr>
        <p:txBody>
          <a:bodyPr anchor="ctr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44" hasCustomPrompt="1"/>
          </p:nvPr>
        </p:nvSpPr>
        <p:spPr>
          <a:xfrm>
            <a:off x="11955498" y="7302201"/>
            <a:ext cx="4692390" cy="1443263"/>
          </a:xfrm>
          <a:noFill/>
        </p:spPr>
        <p:txBody>
          <a:bodyPr anchor="ctr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45" hasCustomPrompt="1"/>
          </p:nvPr>
        </p:nvSpPr>
        <p:spPr>
          <a:xfrm>
            <a:off x="1628619" y="7287349"/>
            <a:ext cx="4692390" cy="1443263"/>
          </a:xfrm>
          <a:noFill/>
        </p:spPr>
        <p:txBody>
          <a:bodyPr anchor="ctr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46" hasCustomPrompt="1"/>
          </p:nvPr>
        </p:nvSpPr>
        <p:spPr>
          <a:xfrm>
            <a:off x="272835" y="4913821"/>
            <a:ext cx="4692390" cy="1443263"/>
          </a:xfrm>
          <a:noFill/>
        </p:spPr>
        <p:txBody>
          <a:bodyPr anchor="ctr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47" hasCustomPrompt="1"/>
          </p:nvPr>
        </p:nvSpPr>
        <p:spPr>
          <a:xfrm>
            <a:off x="1649156" y="2519036"/>
            <a:ext cx="4692390" cy="1443263"/>
          </a:xfrm>
          <a:noFill/>
        </p:spPr>
        <p:txBody>
          <a:bodyPr anchor="ctr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4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8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6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7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5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750"/>
                            </p:stCondLst>
                            <p:childTnLst>
                              <p:par>
                                <p:cTn id="10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6250"/>
                            </p:stCondLst>
                            <p:childTnLst>
                              <p:par>
                                <p:cTn id="1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750"/>
                            </p:stCondLst>
                            <p:childTnLst>
                              <p:par>
                                <p:cTn id="1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250"/>
                            </p:stCondLst>
                            <p:childTnLst>
                              <p:par>
                                <p:cTn id="1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750"/>
                            </p:stCondLst>
                            <p:childTnLst>
                              <p:par>
                                <p:cTn id="1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250"/>
                            </p:stCondLst>
                            <p:childTnLst>
                              <p:par>
                                <p:cTn id="1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8750"/>
                            </p:stCondLst>
                            <p:childTnLst>
                              <p:par>
                                <p:cTn id="16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9250"/>
                            </p:stCondLst>
                            <p:childTnLst>
                              <p:par>
                                <p:cTn id="1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9750"/>
                            </p:stCondLst>
                            <p:childTnLst>
                              <p:par>
                                <p:cTn id="1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5" grpId="0" animBg="1"/>
      <p:bldP spid="26" grpId="0" animBg="1"/>
      <p:bldP spid="23" grpId="0" animBg="1"/>
      <p:bldP spid="24" grpId="0" animBg="1"/>
      <p:bldP spid="16" grpId="0" animBg="1"/>
      <p:bldP spid="6" grpId="0" animBg="1"/>
      <p:bldP spid="1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/>
      <p:bldP spid="4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3573194"/>
            <a:ext cx="18286413" cy="323556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971403" y="3685734"/>
            <a:ext cx="12343607" cy="2996419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1649" flipH="1">
            <a:off x="2854973" y="2368931"/>
            <a:ext cx="460258" cy="8472928"/>
          </a:xfrm>
          <a:prstGeom prst="rect">
            <a:avLst/>
          </a:prstGeom>
          <a:effectLst>
            <a:outerShdw blurRad="215900" dist="139700" dir="126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8184">
            <a:off x="15047782" y="987296"/>
            <a:ext cx="1835637" cy="2246350"/>
          </a:xfrm>
          <a:prstGeom prst="rect">
            <a:avLst/>
          </a:prstGeom>
          <a:effectLst>
            <a:outerShdw blurRad="203200" dist="101600" dir="1440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38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832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 rot="21600000">
            <a:off x="991992" y="3230429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 rot="-180000">
            <a:off x="817281" y="3261215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402346" y="4391810"/>
            <a:ext cx="6851923" cy="341545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952296" y="3216211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 rot="21600000">
            <a:off x="9728271" y="3230430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 rot="-180000">
            <a:off x="9553560" y="3261216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38625" y="4391811"/>
            <a:ext cx="6851923" cy="341545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-180000">
            <a:off x="9688575" y="3216212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290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3118275"/>
            <a:ext cx="18286413" cy="472552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4405812"/>
            <a:ext cx="15049672" cy="3077948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582366" y="3469708"/>
            <a:ext cx="15049672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468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 rot="21600000">
            <a:off x="991992" y="3230429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 rot="-180000">
            <a:off x="817281" y="3261215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952296" y="3216211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 rot="21600000">
            <a:off x="9728271" y="3230430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 rot="-180000">
            <a:off x="9553560" y="3261216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-180000">
            <a:off x="9688575" y="3216212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402346" y="4374859"/>
            <a:ext cx="6851923" cy="3432402"/>
          </a:xfrm>
          <a:noFill/>
        </p:spPr>
        <p:txBody>
          <a:bodyPr anchor="t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720000" indent="-360000">
              <a:spcBef>
                <a:spcPts val="0"/>
              </a:spcBef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baseline="0">
                <a:solidFill>
                  <a:srgbClr val="51515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2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1"/>
            <a:r>
              <a:rPr kumimoji="1" lang="en-US" altLang="ja-JP" dirty="0" smtClean="0"/>
              <a:t>Level 2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07885" y="4374859"/>
            <a:ext cx="6851923" cy="3432402"/>
          </a:xfrm>
          <a:noFill/>
        </p:spPr>
        <p:txBody>
          <a:bodyPr anchor="t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720000" indent="-360000">
              <a:spcBef>
                <a:spcPts val="0"/>
              </a:spcBef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baseline="0">
                <a:solidFill>
                  <a:srgbClr val="51515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2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1"/>
            <a:r>
              <a:rPr kumimoji="1" lang="en-US" altLang="ja-JP" dirty="0" smtClean="0"/>
              <a:t>Level 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757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 rot="21600000">
            <a:off x="706187" y="3207022"/>
            <a:ext cx="5405249" cy="53568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 rot="-180000">
            <a:off x="531477" y="3249006"/>
            <a:ext cx="5225890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51822" y="4392133"/>
            <a:ext cx="5040559" cy="3946722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666491" y="3204002"/>
            <a:ext cx="5000865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 rot="21600000">
            <a:off x="6442906" y="3208285"/>
            <a:ext cx="5405249" cy="53568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 rot="-180000">
            <a:off x="6268196" y="3250269"/>
            <a:ext cx="5225890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588541" y="4393396"/>
            <a:ext cx="5040559" cy="3946722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-180000">
            <a:off x="6403210" y="3205265"/>
            <a:ext cx="5000865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 rot="21600000">
            <a:off x="12179624" y="3208285"/>
            <a:ext cx="5405249" cy="53568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 rot="-180000">
            <a:off x="12004914" y="3250269"/>
            <a:ext cx="5225890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325259" y="4393396"/>
            <a:ext cx="5040559" cy="3946722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-180000">
            <a:off x="12139928" y="3205265"/>
            <a:ext cx="5000865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606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0" y="2983260"/>
            <a:ext cx="18286413" cy="571563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3364413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012636" y="336146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3079189" y="3571539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1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012636" y="3964676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8" y="5201954"/>
            <a:ext cx="1169674" cy="1169674"/>
          </a:xfrm>
          <a:prstGeom prst="rect">
            <a:avLst/>
          </a:prstGeom>
        </p:spPr>
      </p:pic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012636" y="5199002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7" name="テキスト ボックス 26"/>
          <p:cNvSpPr txBox="1"/>
          <p:nvPr userDrawn="1"/>
        </p:nvSpPr>
        <p:spPr>
          <a:xfrm>
            <a:off x="3079188" y="5409080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2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12636" y="5802217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7029100"/>
            <a:ext cx="1169674" cy="1169674"/>
          </a:xfrm>
          <a:prstGeom prst="rect">
            <a:avLst/>
          </a:prstGeom>
        </p:spPr>
      </p:pic>
      <p:sp>
        <p:nvSpPr>
          <p:cNvPr id="3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012636" y="7026148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5" name="テキスト ボックス 34"/>
          <p:cNvSpPr txBox="1"/>
          <p:nvPr userDrawn="1"/>
        </p:nvSpPr>
        <p:spPr>
          <a:xfrm>
            <a:off x="3079189" y="7236226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3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012636" y="7629363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7" name="図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3382566"/>
            <a:ext cx="1169674" cy="1169674"/>
          </a:xfrm>
          <a:prstGeom prst="rect">
            <a:avLst/>
          </a:prstGeom>
        </p:spPr>
      </p:pic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615442" y="3379614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9" name="テキスト ボックス 38"/>
          <p:cNvSpPr txBox="1"/>
          <p:nvPr userDrawn="1"/>
        </p:nvSpPr>
        <p:spPr>
          <a:xfrm>
            <a:off x="9681995" y="3589692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4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615442" y="3982829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4" y="5220107"/>
            <a:ext cx="1169674" cy="1169674"/>
          </a:xfrm>
          <a:prstGeom prst="rect">
            <a:avLst/>
          </a:prstGeom>
        </p:spPr>
      </p:pic>
      <p:sp>
        <p:nvSpPr>
          <p:cNvPr id="4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615442" y="5217155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3" name="テキスト ボックス 42"/>
          <p:cNvSpPr txBox="1"/>
          <p:nvPr userDrawn="1"/>
        </p:nvSpPr>
        <p:spPr>
          <a:xfrm>
            <a:off x="9681994" y="5427233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5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615442" y="5820370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45" name="図 4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7047253"/>
            <a:ext cx="1169674" cy="1169674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615442" y="704430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7" name="テキスト ボックス 46"/>
          <p:cNvSpPr txBox="1"/>
          <p:nvPr userDrawn="1"/>
        </p:nvSpPr>
        <p:spPr>
          <a:xfrm>
            <a:off x="9681995" y="7254379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6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615442" y="7647516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5172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000"/>
                            </p:stCondLst>
                            <p:childTnLst>
                              <p:par>
                                <p:cTn id="1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/>
      <p:bldP spid="4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0" y="2815771"/>
            <a:ext cx="18286413" cy="618308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3364413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012636" y="336146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012636" y="3964676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8" y="5201954"/>
            <a:ext cx="1169674" cy="1169674"/>
          </a:xfrm>
          <a:prstGeom prst="rect">
            <a:avLst/>
          </a:prstGeom>
        </p:spPr>
      </p:pic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012636" y="5199002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12636" y="5802217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7029100"/>
            <a:ext cx="1169674" cy="1169674"/>
          </a:xfrm>
          <a:prstGeom prst="rect">
            <a:avLst/>
          </a:prstGeom>
        </p:spPr>
      </p:pic>
      <p:sp>
        <p:nvSpPr>
          <p:cNvPr id="3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012636" y="7026148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012636" y="7629363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7" name="図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3382566"/>
            <a:ext cx="1169674" cy="1169674"/>
          </a:xfrm>
          <a:prstGeom prst="rect">
            <a:avLst/>
          </a:prstGeom>
        </p:spPr>
      </p:pic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615442" y="3379614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615442" y="3982829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4" y="5220107"/>
            <a:ext cx="1169674" cy="1169674"/>
          </a:xfrm>
          <a:prstGeom prst="rect">
            <a:avLst/>
          </a:prstGeom>
        </p:spPr>
      </p:pic>
      <p:sp>
        <p:nvSpPr>
          <p:cNvPr id="4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615442" y="5217155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615442" y="5820370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45" name="図 4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7047253"/>
            <a:ext cx="1169674" cy="1169674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615442" y="704430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615442" y="7647516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2994600" y="36194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2994600" y="5459640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2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2994600" y="7286786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594073" y="36194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9594073" y="5459640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9594073" y="7286786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452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750"/>
                            </p:stCondLst>
                            <p:childTnLst>
                              <p:par>
                                <p:cTn id="10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2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2" grpId="0"/>
      <p:bldP spid="49" grpId="0"/>
      <p:bldP spid="51" grpId="0"/>
      <p:bldP spid="5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8286412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7168725"/>
            <a:ext cx="18286412" cy="219724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502246" y="7843800"/>
            <a:ext cx="17276465" cy="126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6600" kern="0" spc="1000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68029" y="7483760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SECTION NUMBER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477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885261" y="3550288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3000327" y="2743038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132140" y="3928489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3426307" y="2950164"/>
            <a:ext cx="317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132140" y="4531704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6454932" y="3553907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8569998" y="2746657"/>
            <a:ext cx="1169674" cy="1169674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701811" y="3932108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8929453" y="2953783"/>
            <a:ext cx="450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701811" y="4535323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2" name="正方形/長方形 51"/>
          <p:cNvSpPr/>
          <p:nvPr userDrawn="1"/>
        </p:nvSpPr>
        <p:spPr>
          <a:xfrm>
            <a:off x="12024319" y="3550287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3" name="図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4139385" y="2743037"/>
            <a:ext cx="1169674" cy="1169674"/>
          </a:xfrm>
          <a:prstGeom prst="rect">
            <a:avLst/>
          </a:prstGeom>
        </p:spPr>
      </p:pic>
      <p:sp>
        <p:nvSpPr>
          <p:cNvPr id="5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271198" y="3928488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5" name="テキスト ボックス 54"/>
          <p:cNvSpPr txBox="1"/>
          <p:nvPr userDrawn="1"/>
        </p:nvSpPr>
        <p:spPr>
          <a:xfrm>
            <a:off x="14432316" y="2950163"/>
            <a:ext cx="5838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271198" y="4531703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7" name="正方形/長方形 56"/>
          <p:cNvSpPr/>
          <p:nvPr userDrawn="1"/>
        </p:nvSpPr>
        <p:spPr>
          <a:xfrm>
            <a:off x="862286" y="6580041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8" name="図 5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2977352" y="5772791"/>
            <a:ext cx="1169674" cy="1169674"/>
          </a:xfrm>
          <a:prstGeom prst="rect">
            <a:avLst/>
          </a:prstGeom>
        </p:spPr>
      </p:pic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09165" y="6958242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0" name="テキスト ボックス 59"/>
          <p:cNvSpPr txBox="1"/>
          <p:nvPr userDrawn="1"/>
        </p:nvSpPr>
        <p:spPr>
          <a:xfrm>
            <a:off x="3253451" y="5979917"/>
            <a:ext cx="617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IV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09165" y="7561457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431957" y="6583660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8547023" y="5776410"/>
            <a:ext cx="1169674" cy="1169674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678836" y="6961861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8889647" y="5983536"/>
            <a:ext cx="484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V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678836" y="7565076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7" name="正方形/長方形 66"/>
          <p:cNvSpPr/>
          <p:nvPr userDrawn="1"/>
        </p:nvSpPr>
        <p:spPr>
          <a:xfrm>
            <a:off x="12001344" y="6580040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8" name="図 6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4116410" y="5772790"/>
            <a:ext cx="1169674" cy="1169674"/>
          </a:xfrm>
          <a:prstGeom prst="rect">
            <a:avLst/>
          </a:prstGeom>
        </p:spPr>
      </p:pic>
      <p:sp>
        <p:nvSpPr>
          <p:cNvPr id="6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248223" y="6958241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0" name="テキスト ボックス 69"/>
          <p:cNvSpPr txBox="1"/>
          <p:nvPr userDrawn="1"/>
        </p:nvSpPr>
        <p:spPr>
          <a:xfrm>
            <a:off x="14392509" y="5979916"/>
            <a:ext cx="6174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VI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248223" y="7561456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9752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0"/>
                            </p:stCondLst>
                            <p:childTnLst>
                              <p:par>
                                <p:cTn id="1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000"/>
                            </p:stCondLst>
                            <p:childTnLst>
                              <p:par>
                                <p:cTn id="1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85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/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3630566" y="3550288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5745632" y="2743038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877445" y="3928489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6171612" y="2950164"/>
            <a:ext cx="317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877445" y="4531704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200237" y="3553907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1315303" y="2746657"/>
            <a:ext cx="1169674" cy="1169674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447116" y="3932108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11674758" y="2953783"/>
            <a:ext cx="450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447116" y="4535323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7" name="正方形/長方形 56"/>
          <p:cNvSpPr/>
          <p:nvPr userDrawn="1"/>
        </p:nvSpPr>
        <p:spPr>
          <a:xfrm>
            <a:off x="3607591" y="6580041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8" name="図 5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5722657" y="5772791"/>
            <a:ext cx="1169674" cy="1169674"/>
          </a:xfrm>
          <a:prstGeom prst="rect">
            <a:avLst/>
          </a:prstGeom>
        </p:spPr>
      </p:pic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854470" y="6958242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0" name="テキスト ボックス 59"/>
          <p:cNvSpPr txBox="1"/>
          <p:nvPr userDrawn="1"/>
        </p:nvSpPr>
        <p:spPr>
          <a:xfrm>
            <a:off x="6015588" y="5979917"/>
            <a:ext cx="5838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854470" y="7561457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2" name="正方形/長方形 61"/>
          <p:cNvSpPr/>
          <p:nvPr userDrawn="1"/>
        </p:nvSpPr>
        <p:spPr>
          <a:xfrm>
            <a:off x="9177262" y="6583660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1292328" y="5776410"/>
            <a:ext cx="1169674" cy="1169674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424141" y="6961861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11568427" y="5983536"/>
            <a:ext cx="617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IV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4141" y="7565076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0889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 userDrawn="1"/>
        </p:nvSpPr>
        <p:spPr>
          <a:xfrm>
            <a:off x="463445" y="467343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38" y="4017945"/>
            <a:ext cx="1233639" cy="1233639"/>
          </a:xfrm>
          <a:prstGeom prst="rect">
            <a:avLst/>
          </a:prstGeom>
        </p:spPr>
      </p:pic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20962" y="536228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53455" y="256307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1839322" y="43076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3927279" y="467343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72" y="4017945"/>
            <a:ext cx="1233639" cy="1233639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084796" y="536228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17289" y="256307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303156" y="43076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7391113" y="4673133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8" name="図 6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706" y="4017646"/>
            <a:ext cx="1233639" cy="1233639"/>
          </a:xfrm>
          <a:prstGeom prst="rect">
            <a:avLst/>
          </a:prstGeom>
        </p:spPr>
      </p:pic>
      <p:sp>
        <p:nvSpPr>
          <p:cNvPr id="6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548630" y="5361981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70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481123" y="2562779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8766990" y="4307315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2" name="正方形/長方形 71"/>
          <p:cNvSpPr/>
          <p:nvPr userDrawn="1"/>
        </p:nvSpPr>
        <p:spPr>
          <a:xfrm>
            <a:off x="10854947" y="4673133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3" name="図 7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1540" y="4017646"/>
            <a:ext cx="1233639" cy="1233639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12464" y="5361981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944957" y="2562779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6" name="図プレースホルダー 7"/>
          <p:cNvSpPr>
            <a:spLocks noGrp="1"/>
          </p:cNvSpPr>
          <p:nvPr>
            <p:ph type="pic" sz="quarter" idx="24" hasCustomPrompt="1"/>
          </p:nvPr>
        </p:nvSpPr>
        <p:spPr>
          <a:xfrm>
            <a:off x="12230824" y="4307315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4318782" y="467137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8" name="図 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375" y="4015885"/>
            <a:ext cx="1233639" cy="1233639"/>
          </a:xfrm>
          <a:prstGeom prst="rect">
            <a:avLst/>
          </a:prstGeom>
        </p:spPr>
      </p:pic>
      <p:sp>
        <p:nvSpPr>
          <p:cNvPr id="7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4476299" y="536022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4408792" y="256101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1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15694659" y="430555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415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/>
      <p:bldP spid="67" grpId="0" animBg="1"/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/>
      <p:bldP spid="72" grpId="0" animBg="1"/>
      <p:bldP spid="7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/>
      <p:bldP spid="77" grpId="0" animBg="1"/>
      <p:bldP spid="7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3659058"/>
            <a:ext cx="18286413" cy="368968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448351" y="3957985"/>
            <a:ext cx="6925249" cy="3077948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1292769" y="3130395"/>
            <a:ext cx="8768499" cy="471035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522927" y="3365565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703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31520" y="5727600"/>
            <a:ext cx="7990450" cy="37680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54300" y="2457375"/>
            <a:ext cx="7445007" cy="399938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68323" y="2666543"/>
            <a:ext cx="7016961" cy="358104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9999" y="7393750"/>
            <a:ext cx="7187128" cy="1790372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1117459" y="6431673"/>
            <a:ext cx="717474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9528324" y="5737428"/>
            <a:ext cx="7990450" cy="37680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1392017">
            <a:off x="9751104" y="2467203"/>
            <a:ext cx="7445007" cy="399938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0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1392017">
            <a:off x="9965127" y="2676371"/>
            <a:ext cx="7016961" cy="358104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896803" y="7403578"/>
            <a:ext cx="7187128" cy="1790372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21420000">
            <a:off x="9914263" y="6441501"/>
            <a:ext cx="717474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940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5728564"/>
            <a:ext cx="18286413" cy="36454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798797"/>
            <a:ext cx="16696854" cy="1575172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848166" y="2062584"/>
            <a:ext cx="8768499" cy="471035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5078324" y="2297754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4960250" y="6757118"/>
            <a:ext cx="887237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326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04844" y="5604797"/>
            <a:ext cx="5805644" cy="3330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29956" y="2900988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642900" y="3089969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84862" y="6702836"/>
            <a:ext cx="5355595" cy="200730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556166" y="5717272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6245503" y="5586876"/>
            <a:ext cx="5805644" cy="3330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1392017">
            <a:off x="6370615" y="2883067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3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1392017">
            <a:off x="6583559" y="3072048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425521" y="6684915"/>
            <a:ext cx="5355595" cy="200730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21420000">
            <a:off x="6496825" y="5699351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12203547" y="5575630"/>
            <a:ext cx="5805644" cy="3330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392017">
            <a:off x="12328659" y="2871821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8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392017">
            <a:off x="12541603" y="3060802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383565" y="6673669"/>
            <a:ext cx="5355595" cy="200730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 rot="21420000">
            <a:off x="12454869" y="5688105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422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29956" y="2135903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642900" y="2324884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556166" y="4952187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1392017">
            <a:off x="6370615" y="2117982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3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1392017">
            <a:off x="6583559" y="2306963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21420000">
            <a:off x="6496825" y="4934266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7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392017">
            <a:off x="12328659" y="2106736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8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392017">
            <a:off x="12541603" y="2295717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 rot="21420000">
            <a:off x="12454869" y="4923020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23"/>
          <p:cNvSpPr>
            <a:spLocks noGrp="1"/>
          </p:cNvSpPr>
          <p:nvPr>
            <p:ph type="body" sz="quarter" idx="32" hasCustomPrompt="1"/>
          </p:nvPr>
        </p:nvSpPr>
        <p:spPr>
          <a:xfrm rot="21392017">
            <a:off x="384951" y="5871318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 rot="21392017">
            <a:off x="597895" y="6060299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 rot="21420000">
            <a:off x="511161" y="8687602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23"/>
          <p:cNvSpPr>
            <a:spLocks noGrp="1"/>
          </p:cNvSpPr>
          <p:nvPr>
            <p:ph type="body" sz="quarter" idx="35" hasCustomPrompt="1"/>
          </p:nvPr>
        </p:nvSpPr>
        <p:spPr>
          <a:xfrm rot="21392017">
            <a:off x="6325610" y="5853397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3" name="図プレースホルダー 8"/>
          <p:cNvSpPr>
            <a:spLocks noGrp="1"/>
          </p:cNvSpPr>
          <p:nvPr>
            <p:ph type="pic" sz="quarter" idx="36" hasCustomPrompt="1"/>
          </p:nvPr>
        </p:nvSpPr>
        <p:spPr>
          <a:xfrm rot="21392017">
            <a:off x="6538554" y="6042378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 rot="21420000">
            <a:off x="6451820" y="8669681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45" name="テキスト プレースホルダー 23"/>
          <p:cNvSpPr>
            <a:spLocks noGrp="1"/>
          </p:cNvSpPr>
          <p:nvPr>
            <p:ph type="body" sz="quarter" idx="38" hasCustomPrompt="1"/>
          </p:nvPr>
        </p:nvSpPr>
        <p:spPr>
          <a:xfrm rot="21392017">
            <a:off x="12283654" y="5842151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6" name="図プレースホルダー 8"/>
          <p:cNvSpPr>
            <a:spLocks noGrp="1"/>
          </p:cNvSpPr>
          <p:nvPr>
            <p:ph type="pic" sz="quarter" idx="39" hasCustomPrompt="1"/>
          </p:nvPr>
        </p:nvSpPr>
        <p:spPr>
          <a:xfrm rot="21392017">
            <a:off x="12496598" y="6031132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 rot="21420000">
            <a:off x="12409864" y="8658435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34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5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0" y="4513430"/>
            <a:ext cx="18286413" cy="41854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8241" y="5638554"/>
            <a:ext cx="7915359" cy="277845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7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62327" y="2779906"/>
            <a:ext cx="7968745" cy="428073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85020" y="3000530"/>
            <a:ext cx="7523358" cy="383948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-180000">
            <a:off x="1020142" y="7007341"/>
            <a:ext cx="7915359" cy="108012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54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60287" y="4693450"/>
            <a:ext cx="7915359" cy="855095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883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723900" y="6043599"/>
            <a:ext cx="8051800" cy="346538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97302" y="7618774"/>
            <a:ext cx="7516102" cy="1575176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7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54300" y="2457375"/>
            <a:ext cx="7445007" cy="399938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68323" y="2666543"/>
            <a:ext cx="7016961" cy="358104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-180000">
            <a:off x="969630" y="6388241"/>
            <a:ext cx="7496149" cy="108012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54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938616" y="4840591"/>
            <a:ext cx="283351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28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243" y="3162283"/>
            <a:ext cx="1726963" cy="1726963"/>
          </a:xfrm>
          <a:prstGeom prst="rect">
            <a:avLst/>
          </a:prstGeom>
        </p:spPr>
      </p:pic>
      <p:sp>
        <p:nvSpPr>
          <p:cNvPr id="13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9810592" y="3516232"/>
            <a:ext cx="1020264" cy="1019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86444" y="4840591"/>
            <a:ext cx="283351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28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071" y="3162283"/>
            <a:ext cx="1726963" cy="1726963"/>
          </a:xfrm>
          <a:prstGeom prst="rect">
            <a:avLst/>
          </a:prstGeom>
        </p:spPr>
      </p:pic>
      <p:sp>
        <p:nvSpPr>
          <p:cNvPr id="16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12758420" y="3516232"/>
            <a:ext cx="1020264" cy="1019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4834272" y="4840591"/>
            <a:ext cx="283351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28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899" y="3162283"/>
            <a:ext cx="1726963" cy="1726963"/>
          </a:xfrm>
          <a:prstGeom prst="rect">
            <a:avLst/>
          </a:prstGeom>
        </p:spPr>
      </p:pic>
      <p:sp>
        <p:nvSpPr>
          <p:cNvPr id="19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15706248" y="3516232"/>
            <a:ext cx="1020264" cy="1019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070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8286412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7168725"/>
            <a:ext cx="18286412" cy="219724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2712946" y="7888805"/>
            <a:ext cx="15206235" cy="126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6600" kern="0" spc="1000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712945" y="7528765"/>
            <a:ext cx="14740451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6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SECTION NUMBER</a:t>
            </a:r>
            <a:endParaRPr kumimoji="1" lang="ja-JP" altLang="en-US" dirty="0" smtClean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 rot="21600000">
            <a:off x="952296" y="7483759"/>
            <a:ext cx="1575175" cy="157332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6491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5818574"/>
            <a:ext cx="18286413" cy="37354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381817" y="2283629"/>
            <a:ext cx="4195318" cy="5089833"/>
          </a:xfrm>
          <a:prstGeom prst="rect">
            <a:avLst/>
          </a:prstGeom>
        </p:spPr>
      </p:pic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420000">
            <a:off x="621205" y="2510788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84862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476736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4812298" y="2279466"/>
            <a:ext cx="4195318" cy="5089833"/>
          </a:xfrm>
          <a:prstGeom prst="rect">
            <a:avLst/>
          </a:prstGeom>
        </p:spPr>
      </p:pic>
      <p:sp>
        <p:nvSpPr>
          <p:cNvPr id="26" name="図プレースホルダー 8"/>
          <p:cNvSpPr>
            <a:spLocks noGrp="1"/>
          </p:cNvSpPr>
          <p:nvPr>
            <p:ph type="pic" sz="quarter" idx="24" hasCustomPrompt="1"/>
          </p:nvPr>
        </p:nvSpPr>
        <p:spPr>
          <a:xfrm rot="21420000">
            <a:off x="5051686" y="2506625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4915343" y="8064662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 rot="21420000">
            <a:off x="4907217" y="7274031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29" name="図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9228517" y="2283629"/>
            <a:ext cx="4195318" cy="5089833"/>
          </a:xfrm>
          <a:prstGeom prst="rect">
            <a:avLst/>
          </a:prstGeom>
        </p:spPr>
      </p:pic>
      <p:sp>
        <p:nvSpPr>
          <p:cNvPr id="30" name="図プレースホルダー 8"/>
          <p:cNvSpPr>
            <a:spLocks noGrp="1"/>
          </p:cNvSpPr>
          <p:nvPr>
            <p:ph type="pic" sz="quarter" idx="27" hasCustomPrompt="1"/>
          </p:nvPr>
        </p:nvSpPr>
        <p:spPr>
          <a:xfrm rot="21420000">
            <a:off x="9467905" y="2510788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331562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 rot="21420000">
            <a:off x="9323436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3638552" y="2283629"/>
            <a:ext cx="4195318" cy="5089833"/>
          </a:xfrm>
          <a:prstGeom prst="rect">
            <a:avLst/>
          </a:prstGeom>
        </p:spPr>
      </p:pic>
      <p:sp>
        <p:nvSpPr>
          <p:cNvPr id="34" name="図プレースホルダー 8"/>
          <p:cNvSpPr>
            <a:spLocks noGrp="1"/>
          </p:cNvSpPr>
          <p:nvPr>
            <p:ph type="pic" sz="quarter" idx="30" hasCustomPrompt="1"/>
          </p:nvPr>
        </p:nvSpPr>
        <p:spPr>
          <a:xfrm rot="21420000">
            <a:off x="13877940" y="2510788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3741597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 rot="21420000">
            <a:off x="13733471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425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72276" y="4155046"/>
            <a:ext cx="5399807" cy="287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713" y="3214527"/>
            <a:ext cx="1881038" cy="1881038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149246" y="2427342"/>
            <a:ext cx="4573540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155" y="5136045"/>
            <a:ext cx="4906048" cy="17176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999755" y="368169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6442509" y="4155045"/>
            <a:ext cx="5399807" cy="287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9" name="図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46" y="3214526"/>
            <a:ext cx="1881038" cy="1881038"/>
          </a:xfrm>
          <a:prstGeom prst="rect">
            <a:avLst/>
          </a:prstGeom>
        </p:spPr>
      </p:pic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819479" y="2427341"/>
            <a:ext cx="4573540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89388" y="5136044"/>
            <a:ext cx="4906048" cy="17176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9988" y="3681695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113536" y="4155044"/>
            <a:ext cx="5399807" cy="287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973" y="3214525"/>
            <a:ext cx="1881038" cy="1881038"/>
          </a:xfrm>
          <a:prstGeom prst="rect">
            <a:avLst/>
          </a:prstGeom>
        </p:spPr>
      </p:pic>
      <p:sp>
        <p:nvSpPr>
          <p:cNvPr id="2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490506" y="2427340"/>
            <a:ext cx="4573540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360415" y="5136043"/>
            <a:ext cx="4906048" cy="17176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>
            <a:off x="14341015" y="3681694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0" y="7393750"/>
            <a:ext cx="18286413" cy="20702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447351" y="7573770"/>
            <a:ext cx="15926249" cy="1665185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310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2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animBg="1"/>
      <p:bldP spid="2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animBg="1"/>
      <p:bldP spid="29" grpId="0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1916327" y="2622142"/>
            <a:ext cx="6922171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822616" y="2308185"/>
            <a:ext cx="1584791" cy="1584791"/>
          </a:xfrm>
          <a:prstGeom prst="rect">
            <a:avLst/>
          </a:prstGeom>
        </p:spPr>
      </p:pic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498854" y="2877969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497795" y="3553044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 rot="21600000">
            <a:off x="1185984" y="2672057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542335" y="2637425"/>
            <a:ext cx="6922171" cy="32073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9448624" y="2323466"/>
            <a:ext cx="1584791" cy="1584791"/>
          </a:xfrm>
          <a:prstGeom prst="rect">
            <a:avLst/>
          </a:prstGeom>
        </p:spPr>
      </p:pic>
      <p:sp>
        <p:nvSpPr>
          <p:cNvPr id="1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24862" y="2893250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23803" y="3568325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 rot="21600000">
            <a:off x="9811992" y="2687338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916327" y="6237825"/>
            <a:ext cx="6922171" cy="32073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822616" y="5923866"/>
            <a:ext cx="1584791" cy="1584791"/>
          </a:xfrm>
          <a:prstGeom prst="rect">
            <a:avLst/>
          </a:prstGeom>
        </p:spPr>
      </p:pic>
      <p:sp>
        <p:nvSpPr>
          <p:cNvPr id="1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2498854" y="6493650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2497795" y="7168725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 rot="21600000">
            <a:off x="1185984" y="6287738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0542335" y="6253106"/>
            <a:ext cx="6922171" cy="32073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9448624" y="5939147"/>
            <a:ext cx="1584791" cy="1584791"/>
          </a:xfrm>
          <a:prstGeom prst="rect">
            <a:avLst/>
          </a:prstGeom>
        </p:spPr>
      </p:pic>
      <p:sp>
        <p:nvSpPr>
          <p:cNvPr id="2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24862" y="6508931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23803" y="7184006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 rot="21600000">
            <a:off x="9811992" y="6303019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355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750"/>
                            </p:stCondLst>
                            <p:childTnLst>
                              <p:par>
                                <p:cTn id="80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animBg="1"/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60" y="3298295"/>
            <a:ext cx="3588452" cy="1692813"/>
          </a:xfrm>
          <a:prstGeom prst="rect">
            <a:avLst/>
          </a:prstGeom>
        </p:spPr>
      </p:pic>
      <p:sp>
        <p:nvSpPr>
          <p:cNvPr id="7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16904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9225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549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9496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26" name="図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740" y="3298295"/>
            <a:ext cx="3588452" cy="1692813"/>
          </a:xfrm>
          <a:prstGeom prst="rect">
            <a:avLst/>
          </a:prstGeom>
        </p:spPr>
      </p:pic>
      <p:sp>
        <p:nvSpPr>
          <p:cNvPr id="2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648952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491273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11597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11544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220" y="3298295"/>
            <a:ext cx="3588452" cy="1692813"/>
          </a:xfrm>
          <a:prstGeom prst="rect">
            <a:avLst/>
          </a:prstGeom>
        </p:spPr>
      </p:pic>
      <p:sp>
        <p:nvSpPr>
          <p:cNvPr id="32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81000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923321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43645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43592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6" name="図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0" y="3298295"/>
            <a:ext cx="3588452" cy="1692813"/>
          </a:xfrm>
          <a:prstGeom prst="rect">
            <a:avLst/>
          </a:prstGeom>
        </p:spPr>
      </p:pic>
      <p:sp>
        <p:nvSpPr>
          <p:cNvPr id="37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1513048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1355369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3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375640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82727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2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750"/>
                            </p:stCondLst>
                            <p:childTnLst>
                              <p:par>
                                <p:cTn id="8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2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75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animBg="1"/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5554378"/>
            <a:ext cx="18286413" cy="386459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849632"/>
            <a:ext cx="16696854" cy="1350149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600000">
            <a:off x="1087311" y="7039542"/>
            <a:ext cx="1611179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11" y="2371724"/>
            <a:ext cx="16189717" cy="4634523"/>
          </a:xfrm>
          <a:prstGeom prst="rect">
            <a:avLst/>
          </a:prstGeom>
        </p:spPr>
      </p:pic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1328821" y="2594665"/>
            <a:ext cx="15706697" cy="4170109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607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 userDrawn="1"/>
        </p:nvSpPr>
        <p:spPr>
          <a:xfrm>
            <a:off x="0" y="4144483"/>
            <a:ext cx="18286413" cy="38343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519630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19" name="山形 18"/>
          <p:cNvSpPr/>
          <p:nvPr userDrawn="1"/>
        </p:nvSpPr>
        <p:spPr>
          <a:xfrm>
            <a:off x="4795105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2" name="山形 21"/>
          <p:cNvSpPr/>
          <p:nvPr userDrawn="1"/>
        </p:nvSpPr>
        <p:spPr>
          <a:xfrm>
            <a:off x="13346055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>
            <a:off x="9070580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4685" y="3761129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12236" y="4805252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05162" y="3761129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702713" y="4805252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95639" y="3776691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993190" y="4820814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3886115" y="3776691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283666" y="4820814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233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animBg="1"/>
      <p:bldP spid="19" grpId="0" animBg="1"/>
      <p:bldP spid="22" grpId="0" animBg="1"/>
      <p:bldP spid="23" grpId="0" animBg="1"/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42641" y="5607446"/>
            <a:ext cx="450794" cy="45079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956665" y="5607446"/>
            <a:ext cx="450794" cy="45079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0770689" y="5607446"/>
            <a:ext cx="450794" cy="45079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4584714" y="5607446"/>
            <a:ext cx="450794" cy="450794"/>
          </a:xfrm>
          <a:prstGeom prst="rect">
            <a:avLst/>
          </a:prstGeom>
        </p:spPr>
      </p:pic>
      <p:sp>
        <p:nvSpPr>
          <p:cNvPr id="11" name="正方形/長方形 10"/>
          <p:cNvSpPr/>
          <p:nvPr userDrawn="1"/>
        </p:nvSpPr>
        <p:spPr>
          <a:xfrm>
            <a:off x="907291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 userDrawn="1"/>
        </p:nvSpPr>
        <p:spPr>
          <a:xfrm>
            <a:off x="4746785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2" y="0"/>
                </a:moveTo>
                <a:lnTo>
                  <a:pt x="2610998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7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543313" y="2893249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7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20"/>
          <p:cNvSpPr/>
          <p:nvPr userDrawn="1"/>
        </p:nvSpPr>
        <p:spPr>
          <a:xfrm>
            <a:off x="12371407" y="6363972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1" y="0"/>
                </a:moveTo>
                <a:lnTo>
                  <a:pt x="2610997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5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616458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0482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44506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5058530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8832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700938" y="3022210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915745" y="6778284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547851" y="6775939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757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17" grpId="0" animBg="1"/>
      <p:bldP spid="21" grpId="0" animBg="1"/>
      <p:bldP spid="2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line 2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図プレースホルダー 11"/>
          <p:cNvSpPr>
            <a:spLocks noGrp="1"/>
          </p:cNvSpPr>
          <p:nvPr>
            <p:ph type="pic" sz="quarter" idx="15" hasCustomPrompt="1"/>
          </p:nvPr>
        </p:nvSpPr>
        <p:spPr>
          <a:xfrm>
            <a:off x="2032347" y="5514083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132316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03843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93857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0" name="図プレースホルダー 11"/>
          <p:cNvSpPr>
            <a:spLocks noGrp="1"/>
          </p:cNvSpPr>
          <p:nvPr>
            <p:ph type="pic" sz="quarter" idx="16" hasCustomPrompt="1"/>
          </p:nvPr>
        </p:nvSpPr>
        <p:spPr>
          <a:xfrm>
            <a:off x="7590464" y="3046121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31" name="正方形/長方形 10"/>
          <p:cNvSpPr/>
          <p:nvPr userDrawn="1"/>
        </p:nvSpPr>
        <p:spPr>
          <a:xfrm rot="10800000">
            <a:off x="6690433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96552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851974" y="6785740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4" name="図プレースホルダー 11"/>
          <p:cNvSpPr>
            <a:spLocks noGrp="1"/>
          </p:cNvSpPr>
          <p:nvPr>
            <p:ph type="pic" sz="quarter" idx="19" hasCustomPrompt="1"/>
          </p:nvPr>
        </p:nvSpPr>
        <p:spPr>
          <a:xfrm>
            <a:off x="13193587" y="5514083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35" name="正方形/長方形 10"/>
          <p:cNvSpPr/>
          <p:nvPr userDrawn="1"/>
        </p:nvSpPr>
        <p:spPr>
          <a:xfrm>
            <a:off x="12293556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519967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455097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068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  <p:bldP spid="11" grpId="0" animBg="1"/>
      <p:bldP spid="2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 animBg="1"/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 animBg="1"/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line 2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図プレースホルダー 11"/>
          <p:cNvSpPr>
            <a:spLocks noGrp="1"/>
          </p:cNvSpPr>
          <p:nvPr>
            <p:ph type="pic" sz="quarter" idx="16" hasCustomPrompt="1"/>
          </p:nvPr>
        </p:nvSpPr>
        <p:spPr>
          <a:xfrm>
            <a:off x="2032347" y="3046121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31" name="正方形/長方形 10"/>
          <p:cNvSpPr/>
          <p:nvPr userDrawn="1"/>
        </p:nvSpPr>
        <p:spPr>
          <a:xfrm rot="10800000">
            <a:off x="1132316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3843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93857" y="6785740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4" name="図プレースホルダー 11"/>
          <p:cNvSpPr>
            <a:spLocks noGrp="1"/>
          </p:cNvSpPr>
          <p:nvPr>
            <p:ph type="pic" sz="quarter" idx="19" hasCustomPrompt="1"/>
          </p:nvPr>
        </p:nvSpPr>
        <p:spPr>
          <a:xfrm>
            <a:off x="7612967" y="5514083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35" name="正方形/長方形 10"/>
          <p:cNvSpPr/>
          <p:nvPr userDrawn="1"/>
        </p:nvSpPr>
        <p:spPr>
          <a:xfrm>
            <a:off x="6712936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61905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874477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8" name="図プレースホルダー 11"/>
          <p:cNvSpPr>
            <a:spLocks noGrp="1"/>
          </p:cNvSpPr>
          <p:nvPr>
            <p:ph type="pic" sz="quarter" idx="22" hasCustomPrompt="1"/>
          </p:nvPr>
        </p:nvSpPr>
        <p:spPr>
          <a:xfrm>
            <a:off x="13193587" y="3046122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19" name="正方形/長方形 10"/>
          <p:cNvSpPr/>
          <p:nvPr userDrawn="1"/>
        </p:nvSpPr>
        <p:spPr>
          <a:xfrm rot="10800000">
            <a:off x="12293556" y="6380696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5199675" y="5413396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55097" y="6785741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74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/>
      <p:bldP spid="31" grpId="0" animBg="1"/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 animBg="1"/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 animBg="1"/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42641" y="5607446"/>
            <a:ext cx="450794" cy="45079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956665" y="5607446"/>
            <a:ext cx="450794" cy="45079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0770689" y="5607446"/>
            <a:ext cx="450794" cy="45079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4584714" y="5607446"/>
            <a:ext cx="450794" cy="450794"/>
          </a:xfrm>
          <a:prstGeom prst="rect">
            <a:avLst/>
          </a:prstGeom>
        </p:spPr>
      </p:pic>
      <p:sp>
        <p:nvSpPr>
          <p:cNvPr id="11" name="正方形/長方形 10"/>
          <p:cNvSpPr/>
          <p:nvPr userDrawn="1"/>
        </p:nvSpPr>
        <p:spPr>
          <a:xfrm>
            <a:off x="907291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 userDrawn="1"/>
        </p:nvSpPr>
        <p:spPr>
          <a:xfrm>
            <a:off x="4746785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2" y="0"/>
                </a:moveTo>
                <a:lnTo>
                  <a:pt x="2610998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7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543313" y="2893249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7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20"/>
          <p:cNvSpPr/>
          <p:nvPr userDrawn="1"/>
        </p:nvSpPr>
        <p:spPr>
          <a:xfrm>
            <a:off x="12371407" y="6363972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1" y="0"/>
                </a:moveTo>
                <a:lnTo>
                  <a:pt x="2610997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5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616458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0482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44506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5058530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8832" y="3613330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700938" y="3610985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915745" y="7367059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547851" y="7364714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68832" y="2983260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4909309" y="6762057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700938" y="2983260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45330" y="6762057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7926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75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17" grpId="0" animBg="1"/>
      <p:bldP spid="21" grpId="0" animBg="1"/>
      <p:bldP spid="2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 rot="-180000">
            <a:off x="668304" y="555289"/>
            <a:ext cx="17023562" cy="9132506"/>
          </a:xfr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7168725"/>
            <a:ext cx="18286412" cy="219724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2712946" y="7888805"/>
            <a:ext cx="15206235" cy="126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6600" kern="0" spc="1000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712945" y="7528765"/>
            <a:ext cx="14740451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6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SECTION NUMBER</a:t>
            </a:r>
            <a:endParaRPr kumimoji="1" lang="ja-JP" altLang="en-US" dirty="0" smtClean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 rot="21600000">
            <a:off x="952296" y="7483759"/>
            <a:ext cx="1575175" cy="157332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462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7244820"/>
            <a:ext cx="18286413" cy="161632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867148"/>
            <a:ext cx="18286413" cy="41910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 rot="21600000">
            <a:off x="1942406" y="34460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546373" y="32076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 rot="21600000">
            <a:off x="1943044" y="4670124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2547011" y="4431737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 rot="21600000">
            <a:off x="1942406" y="58945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2546373" y="56561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24" hasCustomPrompt="1"/>
          </p:nvPr>
        </p:nvSpPr>
        <p:spPr>
          <a:xfrm rot="21600000">
            <a:off x="9548252" y="34460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152219" y="32076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 rot="21600000">
            <a:off x="9548890" y="4670124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152857" y="4431737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21600000">
            <a:off x="9548252" y="58945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152219" y="56561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377906"/>
            <a:ext cx="16696854" cy="1350149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247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" grpId="0" animBg="1"/>
      <p:bldP spid="7" grpId="0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 userDrawn="1"/>
        </p:nvSpPr>
        <p:spPr>
          <a:xfrm>
            <a:off x="888078" y="2852631"/>
            <a:ext cx="16180722" cy="16322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9" name="図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8" y="2940814"/>
            <a:ext cx="5732556" cy="142464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20310" y="3020231"/>
            <a:ext cx="5469176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865256" y="2972087"/>
            <a:ext cx="9826167" cy="1393372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888078" y="4945818"/>
            <a:ext cx="16180722" cy="16322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8" y="5034001"/>
            <a:ext cx="5732556" cy="1424645"/>
          </a:xfrm>
          <a:prstGeom prst="rect">
            <a:avLst/>
          </a:prstGeom>
        </p:spPr>
      </p:pic>
      <p:sp>
        <p:nvSpPr>
          <p:cNvPr id="4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20310" y="5113418"/>
            <a:ext cx="5469176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865256" y="5065274"/>
            <a:ext cx="9826167" cy="1393372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888078" y="7022527"/>
            <a:ext cx="16180722" cy="16322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5" name="図 4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8" y="7110710"/>
            <a:ext cx="5732556" cy="1424645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20310" y="7190127"/>
            <a:ext cx="5469176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865256" y="7141983"/>
            <a:ext cx="9826167" cy="1393372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670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888078" y="5407213"/>
            <a:ext cx="5135637" cy="3307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048876" y="3206359"/>
            <a:ext cx="2814040" cy="2814040"/>
          </a:xfrm>
          <a:prstGeom prst="rect">
            <a:avLst/>
          </a:prstGeom>
        </p:spPr>
      </p:pic>
      <p:sp>
        <p:nvSpPr>
          <p:cNvPr id="1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956641" y="4738132"/>
            <a:ext cx="2998511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962451" y="373127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08228" y="6624336"/>
            <a:ext cx="4695334" cy="1933796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6601706" y="5428343"/>
            <a:ext cx="5135637" cy="3307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762504" y="3227489"/>
            <a:ext cx="2814040" cy="2814040"/>
          </a:xfrm>
          <a:prstGeom prst="rect">
            <a:avLst/>
          </a:prstGeom>
        </p:spPr>
      </p:pic>
      <p:sp>
        <p:nvSpPr>
          <p:cNvPr id="27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670269" y="4759262"/>
            <a:ext cx="2998511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8676079" y="375240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6821856" y="6645466"/>
            <a:ext cx="4695334" cy="1933796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2315333" y="5428343"/>
            <a:ext cx="5135637" cy="3307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476131" y="3227489"/>
            <a:ext cx="2814040" cy="2814040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3383896" y="4759262"/>
            <a:ext cx="2998511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4389706" y="375240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2535483" y="6645466"/>
            <a:ext cx="4695334" cy="1933796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4646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75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2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7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フリーフォーム 37"/>
          <p:cNvSpPr/>
          <p:nvPr userDrawn="1"/>
        </p:nvSpPr>
        <p:spPr>
          <a:xfrm rot="10800000">
            <a:off x="0" y="7505365"/>
            <a:ext cx="9130032" cy="1610792"/>
          </a:xfrm>
          <a:custGeom>
            <a:avLst/>
            <a:gdLst>
              <a:gd name="connsiteX0" fmla="*/ 9130032 w 9130032"/>
              <a:gd name="connsiteY0" fmla="*/ 1610792 h 1610792"/>
              <a:gd name="connsiteX1" fmla="*/ 7003715 w 9130032"/>
              <a:gd name="connsiteY1" fmla="*/ 1610792 h 1610792"/>
              <a:gd name="connsiteX2" fmla="*/ 3737109 w 9130032"/>
              <a:gd name="connsiteY2" fmla="*/ 1610792 h 1610792"/>
              <a:gd name="connsiteX3" fmla="*/ 1610792 w 9130032"/>
              <a:gd name="connsiteY3" fmla="*/ 1610792 h 1610792"/>
              <a:gd name="connsiteX4" fmla="*/ 0 w 9130032"/>
              <a:gd name="connsiteY4" fmla="*/ 0 h 1610792"/>
              <a:gd name="connsiteX5" fmla="*/ 2126317 w 9130032"/>
              <a:gd name="connsiteY5" fmla="*/ 0 h 1610792"/>
              <a:gd name="connsiteX6" fmla="*/ 7003715 w 9130032"/>
              <a:gd name="connsiteY6" fmla="*/ 0 h 1610792"/>
              <a:gd name="connsiteX7" fmla="*/ 9130032 w 9130032"/>
              <a:gd name="connsiteY7" fmla="*/ 0 h 161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30032" h="1610792">
                <a:moveTo>
                  <a:pt x="9130032" y="1610792"/>
                </a:moveTo>
                <a:lnTo>
                  <a:pt x="7003715" y="1610792"/>
                </a:lnTo>
                <a:lnTo>
                  <a:pt x="3737109" y="1610792"/>
                </a:lnTo>
                <a:lnTo>
                  <a:pt x="1610792" y="1610792"/>
                </a:lnTo>
                <a:lnTo>
                  <a:pt x="0" y="0"/>
                </a:lnTo>
                <a:lnTo>
                  <a:pt x="2126317" y="0"/>
                </a:lnTo>
                <a:lnTo>
                  <a:pt x="7003715" y="0"/>
                </a:lnTo>
                <a:lnTo>
                  <a:pt x="9130032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6" name="フリーフォーム 35"/>
          <p:cNvSpPr/>
          <p:nvPr userDrawn="1"/>
        </p:nvSpPr>
        <p:spPr>
          <a:xfrm rot="10800000">
            <a:off x="2" y="5698804"/>
            <a:ext cx="7346863" cy="1612194"/>
          </a:xfrm>
          <a:custGeom>
            <a:avLst/>
            <a:gdLst>
              <a:gd name="connsiteX0" fmla="*/ 7346863 w 7346863"/>
              <a:gd name="connsiteY0" fmla="*/ 1612194 h 1612194"/>
              <a:gd name="connsiteX1" fmla="*/ 1953940 w 7346863"/>
              <a:gd name="connsiteY1" fmla="*/ 1612194 h 1612194"/>
              <a:gd name="connsiteX2" fmla="*/ 1952538 w 7346863"/>
              <a:gd name="connsiteY2" fmla="*/ 1610792 h 1612194"/>
              <a:gd name="connsiteX3" fmla="*/ 1610792 w 7346863"/>
              <a:gd name="connsiteY3" fmla="*/ 1610792 h 1612194"/>
              <a:gd name="connsiteX4" fmla="*/ 0 w 7346863"/>
              <a:gd name="connsiteY4" fmla="*/ 0 h 1612194"/>
              <a:gd name="connsiteX5" fmla="*/ 7003715 w 7346863"/>
              <a:gd name="connsiteY5" fmla="*/ 0 h 1612194"/>
              <a:gd name="connsiteX6" fmla="*/ 7003715 w 7346863"/>
              <a:gd name="connsiteY6" fmla="*/ 1402 h 1612194"/>
              <a:gd name="connsiteX7" fmla="*/ 7346863 w 7346863"/>
              <a:gd name="connsiteY7" fmla="*/ 1402 h 161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6863" h="1612194">
                <a:moveTo>
                  <a:pt x="7346863" y="1612194"/>
                </a:moveTo>
                <a:lnTo>
                  <a:pt x="1953940" y="1612194"/>
                </a:lnTo>
                <a:lnTo>
                  <a:pt x="1952538" y="1610792"/>
                </a:lnTo>
                <a:lnTo>
                  <a:pt x="1610792" y="1610792"/>
                </a:lnTo>
                <a:lnTo>
                  <a:pt x="0" y="0"/>
                </a:lnTo>
                <a:lnTo>
                  <a:pt x="7003715" y="0"/>
                </a:lnTo>
                <a:lnTo>
                  <a:pt x="7003715" y="1402"/>
                </a:lnTo>
                <a:lnTo>
                  <a:pt x="7346863" y="140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4" name="フリーフォーム 33"/>
          <p:cNvSpPr/>
          <p:nvPr userDrawn="1"/>
        </p:nvSpPr>
        <p:spPr>
          <a:xfrm>
            <a:off x="10940745" y="4089414"/>
            <a:ext cx="7345666" cy="1621217"/>
          </a:xfrm>
          <a:custGeom>
            <a:avLst/>
            <a:gdLst>
              <a:gd name="connsiteX0" fmla="*/ 341952 w 7345666"/>
              <a:gd name="connsiteY0" fmla="*/ 0 h 1621217"/>
              <a:gd name="connsiteX1" fmla="*/ 7345666 w 7345666"/>
              <a:gd name="connsiteY1" fmla="*/ 0 h 1621217"/>
              <a:gd name="connsiteX2" fmla="*/ 7345666 w 7345666"/>
              <a:gd name="connsiteY2" fmla="*/ 1610792 h 1621217"/>
              <a:gd name="connsiteX3" fmla="*/ 7003714 w 7345666"/>
              <a:gd name="connsiteY3" fmla="*/ 1610792 h 1621217"/>
              <a:gd name="connsiteX4" fmla="*/ 7003714 w 7345666"/>
              <a:gd name="connsiteY4" fmla="*/ 1621217 h 1621217"/>
              <a:gd name="connsiteX5" fmla="*/ 1610792 w 7345666"/>
              <a:gd name="connsiteY5" fmla="*/ 1621217 h 1621217"/>
              <a:gd name="connsiteX6" fmla="*/ 0 w 7345666"/>
              <a:gd name="connsiteY6" fmla="*/ 10425 h 1621217"/>
              <a:gd name="connsiteX7" fmla="*/ 352377 w 7345666"/>
              <a:gd name="connsiteY7" fmla="*/ 10425 h 162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5666" h="1621217">
                <a:moveTo>
                  <a:pt x="341952" y="0"/>
                </a:moveTo>
                <a:lnTo>
                  <a:pt x="7345666" y="0"/>
                </a:lnTo>
                <a:lnTo>
                  <a:pt x="7345666" y="1610792"/>
                </a:lnTo>
                <a:lnTo>
                  <a:pt x="7003714" y="1610792"/>
                </a:lnTo>
                <a:lnTo>
                  <a:pt x="7003714" y="1621217"/>
                </a:lnTo>
                <a:lnTo>
                  <a:pt x="1610792" y="1621217"/>
                </a:lnTo>
                <a:lnTo>
                  <a:pt x="0" y="10425"/>
                </a:lnTo>
                <a:lnTo>
                  <a:pt x="352377" y="1042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872155" y="2642040"/>
            <a:ext cx="2542104" cy="2542104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074617" y="4439580"/>
            <a:ext cx="2542104" cy="2542104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669694" y="4439579"/>
            <a:ext cx="2542104" cy="2542104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872156" y="6237119"/>
            <a:ext cx="2542104" cy="2542104"/>
          </a:xfrm>
          <a:prstGeom prst="rect">
            <a:avLst/>
          </a:prstGeom>
        </p:spPr>
      </p:pic>
      <p:sp>
        <p:nvSpPr>
          <p:cNvPr id="32" name="フリーフォーム 31"/>
          <p:cNvSpPr/>
          <p:nvPr userDrawn="1"/>
        </p:nvSpPr>
        <p:spPr>
          <a:xfrm>
            <a:off x="9157579" y="2294680"/>
            <a:ext cx="9128833" cy="1618412"/>
          </a:xfrm>
          <a:custGeom>
            <a:avLst/>
            <a:gdLst>
              <a:gd name="connsiteX0" fmla="*/ 0 w 9128833"/>
              <a:gd name="connsiteY0" fmla="*/ 0 h 1618412"/>
              <a:gd name="connsiteX1" fmla="*/ 7003715 w 9128833"/>
              <a:gd name="connsiteY1" fmla="*/ 0 h 1618412"/>
              <a:gd name="connsiteX2" fmla="*/ 7003715 w 9128833"/>
              <a:gd name="connsiteY2" fmla="*/ 7620 h 1618412"/>
              <a:gd name="connsiteX3" fmla="*/ 9128833 w 9128833"/>
              <a:gd name="connsiteY3" fmla="*/ 7620 h 1618412"/>
              <a:gd name="connsiteX4" fmla="*/ 9128833 w 9128833"/>
              <a:gd name="connsiteY4" fmla="*/ 1618412 h 1618412"/>
              <a:gd name="connsiteX5" fmla="*/ 3735911 w 9128833"/>
              <a:gd name="connsiteY5" fmla="*/ 1618412 h 1618412"/>
              <a:gd name="connsiteX6" fmla="*/ 3728291 w 9128833"/>
              <a:gd name="connsiteY6" fmla="*/ 1610792 h 1618412"/>
              <a:gd name="connsiteX7" fmla="*/ 1610792 w 9128833"/>
              <a:gd name="connsiteY7" fmla="*/ 1610792 h 161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8833" h="1618412">
                <a:moveTo>
                  <a:pt x="0" y="0"/>
                </a:moveTo>
                <a:lnTo>
                  <a:pt x="7003715" y="0"/>
                </a:lnTo>
                <a:lnTo>
                  <a:pt x="7003715" y="7620"/>
                </a:lnTo>
                <a:lnTo>
                  <a:pt x="9128833" y="7620"/>
                </a:lnTo>
                <a:lnTo>
                  <a:pt x="9128833" y="1618412"/>
                </a:lnTo>
                <a:lnTo>
                  <a:pt x="3735911" y="1618412"/>
                </a:lnTo>
                <a:lnTo>
                  <a:pt x="3728291" y="1610792"/>
                </a:lnTo>
                <a:lnTo>
                  <a:pt x="1610792" y="161079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638757" y="3249358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446685" y="5046898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838995" y="5040529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38756" y="6841224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0651640" y="2291875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50717" y="4089413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13304" y="5725044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312381" y="7522582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396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6" grpId="0" animBg="1"/>
      <p:bldP spid="34" grpId="0" animBg="1"/>
      <p:bldP spid="32" grpId="0" animBg="1"/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59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 userDrawn="1"/>
        </p:nvSpPr>
        <p:spPr>
          <a:xfrm>
            <a:off x="2077962" y="2547096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7" name="図プレースホルダー 11"/>
          <p:cNvSpPr>
            <a:spLocks noGrp="1"/>
          </p:cNvSpPr>
          <p:nvPr>
            <p:ph type="pic" sz="quarter" idx="15" hasCustomPrompt="1"/>
          </p:nvPr>
        </p:nvSpPr>
        <p:spPr>
          <a:xfrm>
            <a:off x="525221" y="2547095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3742501" y="3395617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742502" y="2765548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2077962" y="6043899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図プレースホルダー 11"/>
          <p:cNvSpPr>
            <a:spLocks noGrp="1"/>
          </p:cNvSpPr>
          <p:nvPr>
            <p:ph type="pic" sz="quarter" idx="25" hasCustomPrompt="1"/>
          </p:nvPr>
        </p:nvSpPr>
        <p:spPr>
          <a:xfrm>
            <a:off x="525221" y="6043898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3742501" y="6892420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3742502" y="6262351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0695154" y="2547095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図プレースホルダー 11"/>
          <p:cNvSpPr>
            <a:spLocks noGrp="1"/>
          </p:cNvSpPr>
          <p:nvPr>
            <p:ph type="pic" sz="quarter" idx="28" hasCustomPrompt="1"/>
          </p:nvPr>
        </p:nvSpPr>
        <p:spPr>
          <a:xfrm>
            <a:off x="9142413" y="2547094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2359693" y="3395616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359694" y="2765547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8" name="正方形/長方形 37"/>
          <p:cNvSpPr/>
          <p:nvPr userDrawn="1"/>
        </p:nvSpPr>
        <p:spPr>
          <a:xfrm>
            <a:off x="10695154" y="6043898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図プレースホルダー 11"/>
          <p:cNvSpPr>
            <a:spLocks noGrp="1"/>
          </p:cNvSpPr>
          <p:nvPr>
            <p:ph type="pic" sz="quarter" idx="31" hasCustomPrompt="1"/>
          </p:nvPr>
        </p:nvSpPr>
        <p:spPr>
          <a:xfrm>
            <a:off x="9142413" y="6043897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2359693" y="6892419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359694" y="6262350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5498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48" grpId="0" animBg="1"/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59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6330462"/>
            <a:ext cx="18286413" cy="308851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6738196"/>
            <a:ext cx="16696854" cy="2560549"/>
          </a:xfrm>
          <a:noFill/>
        </p:spPr>
        <p:txBody>
          <a:bodyPr numCol="2"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8958599" y="1945227"/>
            <a:ext cx="8515464" cy="457442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9170096" y="2156551"/>
            <a:ext cx="8092470" cy="41517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17901" y="2627405"/>
            <a:ext cx="8051800" cy="3485122"/>
          </a:xfr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9990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アーチ 6"/>
          <p:cNvSpPr/>
          <p:nvPr userDrawn="1"/>
        </p:nvSpPr>
        <p:spPr>
          <a:xfrm>
            <a:off x="9378802" y="300021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221681" y="5825576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397119" y="566845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554239" y="284309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967839" y="5406791"/>
            <a:ext cx="4705049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7" name="フリーフォーム 36"/>
          <p:cNvSpPr/>
          <p:nvPr userDrawn="1"/>
        </p:nvSpPr>
        <p:spPr>
          <a:xfrm>
            <a:off x="12369174" y="3141791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2729029" y="3172514"/>
            <a:ext cx="4623860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4" name="テキスト プレースホルダー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729029" y="3816957"/>
            <a:ext cx="4623860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pic>
        <p:nvPicPr>
          <p:cNvPr id="35" name="図 3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10435720" y="3614439"/>
            <a:ext cx="1348368" cy="1348368"/>
          </a:xfrm>
          <a:prstGeom prst="rect">
            <a:avLst/>
          </a:prstGeom>
        </p:spPr>
      </p:pic>
      <p:sp>
        <p:nvSpPr>
          <p:cNvPr id="3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 rot="21600000">
            <a:off x="10784574" y="3978311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8" name="フリーフォーム 37"/>
          <p:cNvSpPr/>
          <p:nvPr userDrawn="1"/>
        </p:nvSpPr>
        <p:spPr>
          <a:xfrm>
            <a:off x="12369174" y="6429798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729029" y="6460521"/>
            <a:ext cx="4623860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729029" y="7104964"/>
            <a:ext cx="4623860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10435720" y="6899237"/>
            <a:ext cx="1348368" cy="1348368"/>
          </a:xfrm>
          <a:prstGeom prst="rect">
            <a:avLst/>
          </a:prstGeom>
        </p:spPr>
      </p:pic>
      <p:sp>
        <p:nvSpPr>
          <p:cNvPr id="42" name="図プレースホルダー 7"/>
          <p:cNvSpPr>
            <a:spLocks noGrp="1"/>
          </p:cNvSpPr>
          <p:nvPr>
            <p:ph type="pic" sz="quarter" idx="24" hasCustomPrompt="1"/>
          </p:nvPr>
        </p:nvSpPr>
        <p:spPr>
          <a:xfrm rot="21600000">
            <a:off x="10784574" y="7263109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3" name="フリーフォーム 42"/>
          <p:cNvSpPr/>
          <p:nvPr userDrawn="1"/>
        </p:nvSpPr>
        <p:spPr>
          <a:xfrm flipH="1">
            <a:off x="899633" y="3141791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08781" y="3172514"/>
            <a:ext cx="46953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08781" y="3816957"/>
            <a:ext cx="4695334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pic>
        <p:nvPicPr>
          <p:cNvPr id="46" name="図 4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6657415" y="3614439"/>
            <a:ext cx="1348368" cy="1348368"/>
          </a:xfrm>
          <a:prstGeom prst="rect">
            <a:avLst/>
          </a:prstGeom>
        </p:spPr>
      </p:pic>
      <p:sp>
        <p:nvSpPr>
          <p:cNvPr id="47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 rot="21600000">
            <a:off x="7006269" y="3978311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8" name="フリーフォーム 47"/>
          <p:cNvSpPr/>
          <p:nvPr userDrawn="1"/>
        </p:nvSpPr>
        <p:spPr>
          <a:xfrm flipH="1">
            <a:off x="899633" y="6460521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08781" y="6491244"/>
            <a:ext cx="46953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08781" y="7135687"/>
            <a:ext cx="4695334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pic>
        <p:nvPicPr>
          <p:cNvPr id="51" name="図 5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6657415" y="6899237"/>
            <a:ext cx="1348368" cy="1348368"/>
          </a:xfrm>
          <a:prstGeom prst="rect">
            <a:avLst/>
          </a:prstGeom>
        </p:spPr>
      </p:pic>
      <p:sp>
        <p:nvSpPr>
          <p:cNvPr id="52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21600000">
            <a:off x="7006269" y="7263109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145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250"/>
                            </p:stCondLst>
                            <p:childTnLst>
                              <p:par>
                                <p:cTn id="9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75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25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 animBg="1"/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29021" y="4803967"/>
            <a:ext cx="10287000" cy="800000"/>
          </a:xfrm>
          <a:prstGeom prst="rect">
            <a:avLst/>
          </a:prstGeom>
        </p:spPr>
      </p:pic>
      <p:sp>
        <p:nvSpPr>
          <p:cNvPr id="2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60488" y="0"/>
            <a:ext cx="5925925" cy="10287000"/>
          </a:xfrm>
          <a:solidFill>
            <a:schemeClr val="tx1">
              <a:alpha val="5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538373" y="1969477"/>
            <a:ext cx="5212598" cy="7183892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24" y="3886151"/>
            <a:ext cx="2814040" cy="2814040"/>
          </a:xfrm>
          <a:prstGeom prst="rect">
            <a:avLst/>
          </a:prstGeom>
        </p:spPr>
      </p:pic>
      <p:sp>
        <p:nvSpPr>
          <p:cNvPr id="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5833206" y="5534040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6603999" y="4527180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04" y="5194722"/>
            <a:ext cx="3409522" cy="3409522"/>
          </a:xfrm>
          <a:prstGeom prst="rect">
            <a:avLst/>
          </a:prstGeom>
        </p:spPr>
      </p:pic>
      <p:sp>
        <p:nvSpPr>
          <p:cNvPr id="1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504464" y="7159072"/>
            <a:ext cx="309709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9482469" y="5996750"/>
            <a:ext cx="1142534" cy="114119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20" y="2510184"/>
            <a:ext cx="2814040" cy="2814040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530502" y="4158073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301295" y="3151213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248" y="4362821"/>
            <a:ext cx="901587" cy="901587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14" y="5738928"/>
            <a:ext cx="901587" cy="901587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62" y="2415383"/>
            <a:ext cx="3409522" cy="3409522"/>
          </a:xfrm>
          <a:prstGeom prst="rect">
            <a:avLst/>
          </a:prstGeom>
        </p:spPr>
      </p:pic>
      <p:sp>
        <p:nvSpPr>
          <p:cNvPr id="1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2557422" y="4379733"/>
            <a:ext cx="309709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3535427" y="3217411"/>
            <a:ext cx="1142534" cy="114119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28" y="6598243"/>
            <a:ext cx="2814040" cy="2814040"/>
          </a:xfrm>
          <a:prstGeom prst="rect">
            <a:avLst/>
          </a:prstGeom>
        </p:spPr>
      </p:pic>
      <p:sp>
        <p:nvSpPr>
          <p:cNvPr id="2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3135910" y="8246132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3906703" y="723927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16" y="4844859"/>
            <a:ext cx="901587" cy="901587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73" y="6635704"/>
            <a:ext cx="901587" cy="901587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7" y="5684541"/>
            <a:ext cx="2814040" cy="2814040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456449" y="7332430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27242" y="6325570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35" name="図 3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18" y="9338664"/>
            <a:ext cx="901587" cy="901587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403" y="1684210"/>
            <a:ext cx="901587" cy="9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4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250"/>
                            </p:stCondLst>
                            <p:childTnLst>
                              <p:par>
                                <p:cTn id="102" presetID="16" presetClass="entr" presetSubtype="4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>
        <p:tmplLst>
          <p:tmpl>
            <p:tnLst>
              <p:par>
                <p:cTn presetID="16" presetClass="entr" presetSubtype="4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/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7447605"/>
            <a:ext cx="18286413" cy="1856055"/>
          </a:xfrm>
          <a:solidFill>
            <a:schemeClr val="tx1">
              <a:alpha val="5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447605"/>
            <a:ext cx="16696854" cy="1856055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9" name="グラフ プレースホルダー 8"/>
          <p:cNvSpPr>
            <a:spLocks noGrp="1"/>
          </p:cNvSpPr>
          <p:nvPr>
            <p:ph type="chart" sz="quarter" idx="15" hasCustomPrompt="1"/>
          </p:nvPr>
        </p:nvSpPr>
        <p:spPr>
          <a:xfrm>
            <a:off x="795338" y="2524128"/>
            <a:ext cx="16695737" cy="4791075"/>
          </a:xfrm>
          <a:solidFill>
            <a:schemeClr val="tx1">
              <a:alpha val="2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8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 userDrawn="1"/>
        </p:nvSpPr>
        <p:spPr>
          <a:xfrm>
            <a:off x="537431" y="7447485"/>
            <a:ext cx="8342277" cy="219440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236292" y="7463648"/>
            <a:ext cx="8342277" cy="219440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12008" y="8362348"/>
            <a:ext cx="7868329" cy="1113246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9" name="グラフ プレースホルダー 8"/>
          <p:cNvSpPr>
            <a:spLocks noGrp="1"/>
          </p:cNvSpPr>
          <p:nvPr>
            <p:ph type="chart" sz="quarter" idx="15" hasCustomPrompt="1"/>
          </p:nvPr>
        </p:nvSpPr>
        <p:spPr>
          <a:xfrm>
            <a:off x="812271" y="2524128"/>
            <a:ext cx="7867802" cy="4791075"/>
          </a:xfrm>
          <a:solidFill>
            <a:schemeClr val="tx1">
              <a:alpha val="2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14" name="グラフ プレースホルダー 8"/>
          <p:cNvSpPr>
            <a:spLocks noGrp="1"/>
          </p:cNvSpPr>
          <p:nvPr>
            <p:ph type="chart" sz="quarter" idx="18" hasCustomPrompt="1"/>
          </p:nvPr>
        </p:nvSpPr>
        <p:spPr>
          <a:xfrm>
            <a:off x="9491022" y="2524007"/>
            <a:ext cx="7867802" cy="4791075"/>
          </a:xfrm>
          <a:solidFill>
            <a:schemeClr val="tx1">
              <a:alpha val="2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 rot="-180000">
            <a:off x="275072" y="7515611"/>
            <a:ext cx="6676764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 rot="-180000">
            <a:off x="312448" y="7432518"/>
            <a:ext cx="657509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490759" y="8362227"/>
            <a:ext cx="7868329" cy="1113246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 rot="-180000">
            <a:off x="8953823" y="7515490"/>
            <a:ext cx="6676764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-180000">
            <a:off x="8991199" y="7432397"/>
            <a:ext cx="657509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657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4" grpId="0" animBg="1"/>
      <p:bldP spid="11" grpId="0" animBg="1"/>
      <p:bldP spid="1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4093029" y="0"/>
            <a:ext cx="10914741" cy="10286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>
            <a:off x="4601029" y="855663"/>
            <a:ext cx="9869714" cy="8796337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anchor="ctr">
            <a:normAutofit/>
          </a:bodyPr>
          <a:lstStyle>
            <a:lvl1pPr marL="457200" indent="-457200" algn="l">
              <a:spcBef>
                <a:spcPts val="1200"/>
              </a:spcBef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+mj-lt"/>
              </a:defRPr>
            </a:lvl1pPr>
            <a:lvl2pPr marL="720000" indent="-360000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altLang="ja-JP" dirty="0" smtClean="0"/>
              <a:t>TEXT</a:t>
            </a:r>
          </a:p>
          <a:p>
            <a:pPr lvl="1"/>
            <a:r>
              <a:rPr lang="en-US" dirty="0" smtClean="0"/>
              <a:t>Level 2</a:t>
            </a:r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5427" flipH="1">
            <a:off x="2194415" y="978473"/>
            <a:ext cx="460258" cy="8472928"/>
          </a:xfrm>
          <a:prstGeom prst="rect">
            <a:avLst/>
          </a:prstGeom>
          <a:effectLst>
            <a:outerShdw blurRad="152400" dist="76200" dir="1116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テキスト プレースホルダー 2"/>
          <p:cNvSpPr>
            <a:spLocks noGrp="1"/>
          </p:cNvSpPr>
          <p:nvPr>
            <p:ph type="body" sz="quarter" idx="11" hasCustomPrompt="1"/>
          </p:nvPr>
        </p:nvSpPr>
        <p:spPr>
          <a:xfrm rot="21120203">
            <a:off x="1471487" y="774347"/>
            <a:ext cx="5269582" cy="1178742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anchor="ctr">
            <a:noAutofit/>
          </a:bodyPr>
          <a:lstStyle>
            <a:lvl1pPr marL="0" indent="0" algn="l">
              <a:buFont typeface="Wingdings" panose="05000000000000000000" pitchFamily="2" charset="2"/>
              <a:buNone/>
              <a:defRPr sz="8000">
                <a:solidFill>
                  <a:schemeClr val="bg1"/>
                </a:solidFill>
                <a:latin typeface="Reenie Beanie" panose="02000000000000000000" pitchFamily="2" charset="0"/>
              </a:defRPr>
            </a:lvl1pPr>
            <a:lvl2pPr marL="720000" indent="-360000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1131136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グラフ プレースホルダー 8"/>
          <p:cNvSpPr>
            <a:spLocks noGrp="1"/>
          </p:cNvSpPr>
          <p:nvPr>
            <p:ph type="chart" sz="quarter" idx="15" hasCustomPrompt="1"/>
          </p:nvPr>
        </p:nvSpPr>
        <p:spPr>
          <a:xfrm>
            <a:off x="430970" y="2702954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 rot="21600000">
            <a:off x="430970" y="6743721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 userDrawn="1"/>
        </p:nvSpPr>
        <p:spPr>
          <a:xfrm rot="-180000">
            <a:off x="256136" y="6834005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33093" y="7727005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293483" y="6749821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4" name="グラフ プレースホルダー 8"/>
          <p:cNvSpPr>
            <a:spLocks noGrp="1"/>
          </p:cNvSpPr>
          <p:nvPr>
            <p:ph type="chart" sz="quarter" idx="16" hasCustomPrompt="1"/>
          </p:nvPr>
        </p:nvSpPr>
        <p:spPr>
          <a:xfrm>
            <a:off x="4897980" y="2702954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25" name="正方形/長方形 24"/>
          <p:cNvSpPr/>
          <p:nvPr userDrawn="1"/>
        </p:nvSpPr>
        <p:spPr>
          <a:xfrm rot="21600000">
            <a:off x="4897980" y="6743721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 rot="-180000">
            <a:off x="4691563" y="6834005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904484" y="7727005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-180000">
            <a:off x="4728910" y="6749821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0" name="グラフ プレースホルダー 8"/>
          <p:cNvSpPr>
            <a:spLocks noGrp="1"/>
          </p:cNvSpPr>
          <p:nvPr>
            <p:ph type="chart" sz="quarter" idx="19" hasCustomPrompt="1"/>
          </p:nvPr>
        </p:nvSpPr>
        <p:spPr>
          <a:xfrm>
            <a:off x="9364990" y="2702954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31" name="正方形/長方形 30"/>
          <p:cNvSpPr/>
          <p:nvPr userDrawn="1"/>
        </p:nvSpPr>
        <p:spPr>
          <a:xfrm rot="21600000">
            <a:off x="9364990" y="6743721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 rot="-180000">
            <a:off x="9153281" y="6834005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375875" y="7727005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 rot="-180000">
            <a:off x="9190628" y="6749821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5" name="グラフ プレースホルダー 8"/>
          <p:cNvSpPr>
            <a:spLocks noGrp="1"/>
          </p:cNvSpPr>
          <p:nvPr>
            <p:ph type="chart" sz="quarter" idx="22" hasCustomPrompt="1"/>
          </p:nvPr>
        </p:nvSpPr>
        <p:spPr>
          <a:xfrm>
            <a:off x="13832001" y="2710335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36" name="正方形/長方形 35"/>
          <p:cNvSpPr/>
          <p:nvPr userDrawn="1"/>
        </p:nvSpPr>
        <p:spPr>
          <a:xfrm rot="21600000">
            <a:off x="13832001" y="6751102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 rot="-180000">
            <a:off x="13623717" y="6841386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847267" y="7734386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 rot="-180000">
            <a:off x="13661064" y="6757202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77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250"/>
                            </p:stCondLst>
                            <p:childTnLst>
                              <p:par>
                                <p:cTn id="7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75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2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7" grpId="0" animBg="1"/>
      <p:bldP spid="2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 rot="-180000">
            <a:off x="668304" y="555289"/>
            <a:ext cx="17023562" cy="9132506"/>
          </a:xfr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7168725"/>
            <a:ext cx="18286412" cy="219724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2712946" y="7888805"/>
            <a:ext cx="15206235" cy="126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6600" kern="0" spc="1000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712945" y="7528765"/>
            <a:ext cx="14740451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6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SECTION NUMBER</a:t>
            </a:r>
            <a:endParaRPr kumimoji="1" lang="ja-JP" altLang="en-US" dirty="0" smtClean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 rot="21600000">
            <a:off x="952296" y="7483759"/>
            <a:ext cx="1575175" cy="157332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90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91"/>
          <a:stretch/>
        </p:blipFill>
        <p:spPr>
          <a:xfrm>
            <a:off x="9330214" y="211792"/>
            <a:ext cx="8970486" cy="2011429"/>
          </a:xfrm>
          <a:prstGeom prst="rect">
            <a:avLst/>
          </a:prstGeom>
        </p:spPr>
      </p:pic>
      <p:sp>
        <p:nvSpPr>
          <p:cNvPr id="29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46221">
            <a:off x="9053316" y="2671008"/>
            <a:ext cx="8768499" cy="471035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46221">
            <a:off x="9283474" y="2906178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27" name="テキスト プレースホルダー 23"/>
          <p:cNvSpPr>
            <a:spLocks noGrp="1"/>
          </p:cNvSpPr>
          <p:nvPr>
            <p:ph type="body" sz="quarter" idx="22" hasCustomPrompt="1"/>
          </p:nvPr>
        </p:nvSpPr>
        <p:spPr>
          <a:xfrm rot="21198624">
            <a:off x="618497" y="1786978"/>
            <a:ext cx="8768499" cy="471035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図プレースホルダー 8"/>
          <p:cNvSpPr>
            <a:spLocks noGrp="1"/>
          </p:cNvSpPr>
          <p:nvPr>
            <p:ph type="pic" sz="quarter" idx="23" hasCustomPrompt="1"/>
          </p:nvPr>
        </p:nvSpPr>
        <p:spPr>
          <a:xfrm rot="21198624">
            <a:off x="848655" y="2022148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533131" y="4660564"/>
            <a:ext cx="8768499" cy="471035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9671674" y="887141"/>
            <a:ext cx="8424493" cy="915119"/>
          </a:xfrm>
          <a:prstGeom prst="rect">
            <a:avLst/>
          </a:prstGeom>
        </p:spPr>
        <p:txBody>
          <a:bodyPr/>
          <a:lstStyle>
            <a:lvl1pPr algn="l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4763289" y="4895734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447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2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  <p:bldP spid="2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 userDrawn="1"/>
        </p:nvSpPr>
        <p:spPr>
          <a:xfrm>
            <a:off x="0" y="2668225"/>
            <a:ext cx="18286413" cy="58956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28371" y="5215902"/>
            <a:ext cx="6745229" cy="3077948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232321">
            <a:off x="138901" y="5299317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232321">
            <a:off x="351845" y="5488298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00048" y="600081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12992" y="789062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7" name="テキスト プレースホルダー 23"/>
          <p:cNvSpPr>
            <a:spLocks noGrp="1"/>
          </p:cNvSpPr>
          <p:nvPr>
            <p:ph type="body" sz="quarter" idx="22" hasCustomPrompt="1"/>
          </p:nvPr>
        </p:nvSpPr>
        <p:spPr>
          <a:xfrm rot="586530">
            <a:off x="4605241" y="2292673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" name="図プレースホルダー 8"/>
          <p:cNvSpPr>
            <a:spLocks noGrp="1"/>
          </p:cNvSpPr>
          <p:nvPr>
            <p:ph type="pic" sz="quarter" idx="23" hasCustomPrompt="1"/>
          </p:nvPr>
        </p:nvSpPr>
        <p:spPr>
          <a:xfrm rot="586530">
            <a:off x="4818185" y="2481654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9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992453">
            <a:off x="1864595" y="3607255"/>
            <a:ext cx="5866796" cy="315158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992453">
            <a:off x="2067379" y="3799209"/>
            <a:ext cx="5461228" cy="2767676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1" name="テキスト プレースホルダー 23"/>
          <p:cNvSpPr>
            <a:spLocks noGrp="1"/>
          </p:cNvSpPr>
          <p:nvPr>
            <p:ph type="body" sz="quarter" idx="26" hasCustomPrompt="1"/>
          </p:nvPr>
        </p:nvSpPr>
        <p:spPr>
          <a:xfrm rot="21408216">
            <a:off x="4332815" y="6271778"/>
            <a:ext cx="5866796" cy="315158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27" hasCustomPrompt="1"/>
          </p:nvPr>
        </p:nvSpPr>
        <p:spPr>
          <a:xfrm rot="21408216">
            <a:off x="4535599" y="6463732"/>
            <a:ext cx="5461228" cy="2767676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86"/>
          <a:stretch/>
        </p:blipFill>
        <p:spPr>
          <a:xfrm>
            <a:off x="7565711" y="290892"/>
            <a:ext cx="10720702" cy="2011429"/>
          </a:xfrm>
          <a:prstGeom prst="rect">
            <a:avLst/>
          </a:prstGeom>
        </p:spPr>
      </p:pic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7917704" y="965039"/>
            <a:ext cx="10097937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633892" y="2758235"/>
            <a:ext cx="6745229" cy="2384710"/>
          </a:xfrm>
          <a:noFill/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334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65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5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7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6" grpId="0"/>
      <p:bldP spid="2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6581987"/>
            <a:ext cx="18286413" cy="29671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プレースホルダー 23"/>
          <p:cNvSpPr>
            <a:spLocks noGrp="1"/>
          </p:cNvSpPr>
          <p:nvPr>
            <p:ph type="body" sz="quarter" idx="26" hasCustomPrompt="1"/>
          </p:nvPr>
        </p:nvSpPr>
        <p:spPr>
          <a:xfrm rot="21408216">
            <a:off x="11559287" y="309353"/>
            <a:ext cx="6356474" cy="341463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7" name="図プレースホルダー 8"/>
          <p:cNvSpPr>
            <a:spLocks noGrp="1"/>
          </p:cNvSpPr>
          <p:nvPr>
            <p:ph type="pic" sz="quarter" idx="27" hasCustomPrompt="1"/>
          </p:nvPr>
        </p:nvSpPr>
        <p:spPr>
          <a:xfrm rot="21408216">
            <a:off x="11778997" y="517329"/>
            <a:ext cx="5917055" cy="299868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3606" y="6869289"/>
            <a:ext cx="16457613" cy="1433407"/>
          </a:xfrm>
          <a:prstGeom prst="rect">
            <a:avLst/>
          </a:prstGeom>
        </p:spPr>
        <p:txBody>
          <a:bodyPr anchor="ctr"/>
          <a:lstStyle>
            <a:lvl1pPr algn="ctr">
              <a:defRPr sz="88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447351" y="8103334"/>
            <a:ext cx="15926249" cy="1136320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232321">
            <a:off x="9961217" y="2922150"/>
            <a:ext cx="6639926" cy="356690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232321">
            <a:off x="10185962" y="3146376"/>
            <a:ext cx="6190436" cy="311845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0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88006" y="518988"/>
            <a:ext cx="5524241" cy="296756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308605" y="714763"/>
            <a:ext cx="5083043" cy="257601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2" name="テキスト プレースホルダー 23"/>
          <p:cNvSpPr>
            <a:spLocks noGrp="1"/>
          </p:cNvSpPr>
          <p:nvPr>
            <p:ph type="body" sz="quarter" idx="22" hasCustomPrompt="1"/>
          </p:nvPr>
        </p:nvSpPr>
        <p:spPr>
          <a:xfrm rot="586530">
            <a:off x="1644336" y="2626210"/>
            <a:ext cx="6716821" cy="3608209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23" hasCustomPrompt="1"/>
          </p:nvPr>
        </p:nvSpPr>
        <p:spPr>
          <a:xfrm rot="586530">
            <a:off x="1858877" y="2828972"/>
            <a:ext cx="6287738" cy="320268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465092">
            <a:off x="5132673" y="646211"/>
            <a:ext cx="7032731" cy="377791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465092">
            <a:off x="5354067" y="865320"/>
            <a:ext cx="6589942" cy="333969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741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2" grpId="0"/>
      <p:bldP spid="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12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42" Type="http://schemas.openxmlformats.org/officeDocument/2006/relationships/image" Target="../media/image18.png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41" Type="http://schemas.openxmlformats.org/officeDocument/2006/relationships/image" Target="../media/image1.jp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59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5"/>
            <a:ext cx="18286412" cy="10286107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123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7" r:id="rId2"/>
    <p:sldLayoutId id="2147483685" r:id="rId3"/>
    <p:sldLayoutId id="2147483690" r:id="rId4"/>
    <p:sldLayoutId id="2147483722" r:id="rId5"/>
    <p:sldLayoutId id="2147483748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5"/>
            <a:ext cx="18286412" cy="10286107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5" name="フッター プレースホルダー 5"/>
          <p:cNvSpPr>
            <a:spLocks noGrp="1"/>
          </p:cNvSpPr>
          <p:nvPr>
            <p:ph type="ftr" sz="quarter" idx="3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6" name="スライド番号プレースホルダー 6"/>
          <p:cNvSpPr>
            <a:spLocks noGrp="1"/>
          </p:cNvSpPr>
          <p:nvPr>
            <p:ph type="sldNum" sz="quarter" idx="4"/>
          </p:nvPr>
        </p:nvSpPr>
        <p:spPr>
          <a:xfrm>
            <a:off x="13832001" y="960799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1152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13" r:id="rId2"/>
    <p:sldLayoutId id="2147483726" r:id="rId3"/>
    <p:sldLayoutId id="2147483675" r:id="rId4"/>
    <p:sldLayoutId id="2147483728" r:id="rId5"/>
    <p:sldLayoutId id="2147483702" r:id="rId6"/>
    <p:sldLayoutId id="2147483682" r:id="rId7"/>
    <p:sldLayoutId id="2147483746" r:id="rId8"/>
    <p:sldLayoutId id="2147483719" r:id="rId9"/>
    <p:sldLayoutId id="2147483730" r:id="rId10"/>
    <p:sldLayoutId id="2147483743" r:id="rId11"/>
    <p:sldLayoutId id="2147483729" r:id="rId12"/>
    <p:sldLayoutId id="2147483723" r:id="rId13"/>
    <p:sldLayoutId id="2147483733" r:id="rId14"/>
    <p:sldLayoutId id="2147483737" r:id="rId15"/>
    <p:sldLayoutId id="2147483747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5"/>
            <a:ext cx="18286412" cy="1028610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9"/>
          <a:stretch/>
        </p:blipFill>
        <p:spPr>
          <a:xfrm>
            <a:off x="0" y="507267"/>
            <a:ext cx="11488017" cy="2011429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4855468"/>
            <a:ext cx="16457772" cy="4333778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5" name="フッター プレースホルダー 5"/>
          <p:cNvSpPr>
            <a:spLocks noGrp="1"/>
          </p:cNvSpPr>
          <p:nvPr>
            <p:ph type="ftr" sz="quarter" idx="3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6" name="スライド番号プレースホルダー 6"/>
          <p:cNvSpPr>
            <a:spLocks noGrp="1"/>
          </p:cNvSpPr>
          <p:nvPr>
            <p:ph type="sldNum" sz="quarter" idx="4"/>
          </p:nvPr>
        </p:nvSpPr>
        <p:spPr>
          <a:xfrm>
            <a:off x="13832001" y="960799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 rot="21420000">
            <a:off x="913261" y="718611"/>
            <a:ext cx="10305779" cy="123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549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14" r:id="rId2"/>
    <p:sldLayoutId id="2147483741" r:id="rId3"/>
    <p:sldLayoutId id="2147483740" r:id="rId4"/>
    <p:sldLayoutId id="2147483716" r:id="rId5"/>
    <p:sldLayoutId id="2147483691" r:id="rId6"/>
    <p:sldLayoutId id="2147483725" r:id="rId7"/>
    <p:sldLayoutId id="2147483693" r:id="rId8"/>
    <p:sldLayoutId id="2147483694" r:id="rId9"/>
    <p:sldLayoutId id="2147483696" r:id="rId10"/>
    <p:sldLayoutId id="2147483689" r:id="rId11"/>
    <p:sldLayoutId id="2147483698" r:id="rId12"/>
    <p:sldLayoutId id="2147483697" r:id="rId13"/>
    <p:sldLayoutId id="2147483699" r:id="rId14"/>
    <p:sldLayoutId id="2147483704" r:id="rId15"/>
    <p:sldLayoutId id="2147483688" r:id="rId16"/>
    <p:sldLayoutId id="2147483695" r:id="rId17"/>
    <p:sldLayoutId id="2147483703" r:id="rId18"/>
    <p:sldLayoutId id="2147483705" r:id="rId19"/>
    <p:sldLayoutId id="2147483707" r:id="rId20"/>
    <p:sldLayoutId id="2147483708" r:id="rId21"/>
    <p:sldLayoutId id="2147483709" r:id="rId22"/>
    <p:sldLayoutId id="2147483715" r:id="rId23"/>
    <p:sldLayoutId id="2147483710" r:id="rId24"/>
    <p:sldLayoutId id="2147483711" r:id="rId25"/>
    <p:sldLayoutId id="2147483717" r:id="rId26"/>
    <p:sldLayoutId id="2147483712" r:id="rId27"/>
    <p:sldLayoutId id="2147483718" r:id="rId28"/>
    <p:sldLayoutId id="2147483720" r:id="rId29"/>
    <p:sldLayoutId id="2147483739" r:id="rId30"/>
    <p:sldLayoutId id="2147483724" r:id="rId31"/>
    <p:sldLayoutId id="2147483721" r:id="rId32"/>
    <p:sldLayoutId id="2147483734" r:id="rId33"/>
    <p:sldLayoutId id="2147483735" r:id="rId34"/>
    <p:sldLayoutId id="2147483742" r:id="rId35"/>
    <p:sldLayoutId id="2147483738" r:id="rId36"/>
    <p:sldLayoutId id="2147483744" r:id="rId37"/>
    <p:sldLayoutId id="2147483745" r:id="rId38"/>
    <p:sldLayoutId id="2147483749" r:id="rId3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  <p:hf hdr="0" dt="0"/>
  <p:txStyles>
    <p:titleStyle>
      <a:lvl1pPr algn="r" defTabSz="1632753" rtl="0" eaLnBrk="1" latinLnBrk="0" hangingPunct="1">
        <a:spcBef>
          <a:spcPct val="0"/>
        </a:spcBef>
        <a:buNone/>
        <a:defRPr kumimoji="1" sz="5400" kern="1000" spc="10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スライド番号プレースホルダー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</a:t>
            </a:fld>
            <a:endParaRPr lang="ja-JP" altLang="en-US"/>
          </a:p>
        </p:txBody>
      </p:sp>
      <p:sp>
        <p:nvSpPr>
          <p:cNvPr id="8" name="矩形 7"/>
          <p:cNvSpPr/>
          <p:nvPr/>
        </p:nvSpPr>
        <p:spPr>
          <a:xfrm>
            <a:off x="10387014" y="4655574"/>
            <a:ext cx="72723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A10523006     Maggie</a:t>
            </a:r>
            <a:r>
              <a:rPr lang="zh-TW" altLang="en-US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   </a:t>
            </a:r>
            <a:endParaRPr lang="en-US" altLang="zh-TW" b="1" spc="300" dirty="0">
              <a:solidFill>
                <a:schemeClr val="bg1"/>
              </a:solidFill>
              <a:latin typeface="Futura Bk BT" panose="020B0502020204020303" pitchFamily="34" charset="0"/>
            </a:endParaRPr>
          </a:p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A10523049     Peggy</a:t>
            </a:r>
          </a:p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B10423003     Kurumi</a:t>
            </a:r>
            <a:r>
              <a:rPr lang="zh-TW" altLang="en-US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   </a:t>
            </a:r>
            <a:endParaRPr lang="en-US" altLang="zh-TW" b="1" spc="300" dirty="0">
              <a:solidFill>
                <a:schemeClr val="bg1"/>
              </a:solidFill>
              <a:latin typeface="Futura Bk BT" panose="020B0502020204020303" pitchFamily="34" charset="0"/>
            </a:endParaRPr>
          </a:p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B10423029     Bean</a:t>
            </a:r>
          </a:p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B10523020     </a:t>
            </a:r>
            <a:r>
              <a:rPr lang="en-US" altLang="zh-TW" b="1" spc="300" dirty="0" err="1">
                <a:solidFill>
                  <a:schemeClr val="bg1"/>
                </a:solidFill>
                <a:latin typeface="Futura Bk BT" panose="020B0502020204020303" pitchFamily="34" charset="0"/>
              </a:rPr>
              <a:t>Kendy</a:t>
            </a:r>
            <a:endParaRPr lang="en-US" altLang="zh-TW" b="1" spc="300" dirty="0">
              <a:solidFill>
                <a:schemeClr val="bg1"/>
              </a:solidFill>
              <a:latin typeface="Futura Bk BT" panose="020B0502020204020303" pitchFamily="34" charset="0"/>
            </a:endParaRPr>
          </a:p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B10523030     Jerry</a:t>
            </a:r>
          </a:p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B10523053     Lynn</a:t>
            </a:r>
          </a:p>
          <a:p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M10723001   </a:t>
            </a:r>
            <a:r>
              <a:rPr lang="zh-TW" altLang="en-US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 </a:t>
            </a:r>
            <a:r>
              <a:rPr lang="en-US" altLang="zh-TW" b="1" spc="300" dirty="0">
                <a:solidFill>
                  <a:schemeClr val="bg1"/>
                </a:solidFill>
                <a:latin typeface="Futura Bk BT" panose="020B0502020204020303" pitchFamily="34" charset="0"/>
              </a:rPr>
              <a:t>Joe</a:t>
            </a:r>
          </a:p>
        </p:txBody>
      </p:sp>
      <p:sp>
        <p:nvSpPr>
          <p:cNvPr id="10" name="矩形 9"/>
          <p:cNvSpPr/>
          <p:nvPr/>
        </p:nvSpPr>
        <p:spPr>
          <a:xfrm>
            <a:off x="3299031" y="4655574"/>
            <a:ext cx="33714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en-US" altLang="ja-JP" sz="4000" spc="300" dirty="0">
                <a:solidFill>
                  <a:srgbClr val="3F3F3F">
                    <a:lumMod val="75000"/>
                  </a:srgbClr>
                </a:solidFill>
                <a:effectLst>
                  <a:outerShdw blurRad="50800" dist="38100" dir="2700000" algn="tl" rotWithShape="0">
                    <a:srgbClr val="FFFFFF">
                      <a:alpha val="76000"/>
                    </a:srgbClr>
                  </a:outerShdw>
                </a:effectLst>
              </a:rPr>
              <a:t>Team work </a:t>
            </a:r>
            <a:r>
              <a:rPr lang="en-US" altLang="zh-TW" sz="4000" spc="300" dirty="0">
                <a:solidFill>
                  <a:srgbClr val="3F3F3F">
                    <a:lumMod val="75000"/>
                  </a:srgbClr>
                </a:solidFill>
                <a:effectLst>
                  <a:outerShdw blurRad="50800" dist="38100" dir="2700000" algn="tl" rotWithShape="0">
                    <a:srgbClr val="FFFFFF">
                      <a:alpha val="76000"/>
                    </a:srgbClr>
                  </a:outerShdw>
                </a:effectLst>
              </a:rPr>
              <a:t>2</a:t>
            </a:r>
            <a:r>
              <a:rPr lang="en-US" altLang="ja-JP" sz="4000" spc="300" dirty="0">
                <a:solidFill>
                  <a:srgbClr val="3F3F3F">
                    <a:lumMod val="75000"/>
                  </a:srgbClr>
                </a:solidFill>
                <a:effectLst>
                  <a:outerShdw blurRad="50800" dist="38100" dir="2700000" algn="tl" rotWithShape="0">
                    <a:srgbClr val="FFFFFF">
                      <a:alpha val="76000"/>
                    </a:srgbClr>
                  </a:outerShdw>
                </a:effectLst>
              </a:rPr>
              <a:t> </a:t>
            </a:r>
          </a:p>
        </p:txBody>
      </p:sp>
      <p:sp>
        <p:nvSpPr>
          <p:cNvPr id="12" name="矩形 11"/>
          <p:cNvSpPr/>
          <p:nvPr/>
        </p:nvSpPr>
        <p:spPr>
          <a:xfrm rot="21396615">
            <a:off x="1441241" y="1784975"/>
            <a:ext cx="1045845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en-US" altLang="ja-JP" sz="540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76000"/>
                    </a:srgbClr>
                  </a:outerShdw>
                </a:effectLst>
              </a:rPr>
              <a:t>The Library Management System</a:t>
            </a:r>
          </a:p>
        </p:txBody>
      </p:sp>
      <p:sp>
        <p:nvSpPr>
          <p:cNvPr id="15" name="矩形 14"/>
          <p:cNvSpPr/>
          <p:nvPr/>
        </p:nvSpPr>
        <p:spPr>
          <a:xfrm rot="21397524">
            <a:off x="6306446" y="724197"/>
            <a:ext cx="35573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400" kern="1000" spc="1000" dirty="0">
                <a:solidFill>
                  <a:srgbClr val="FFFFFF"/>
                </a:solidFill>
                <a:cs typeface="+mj-cs"/>
              </a:rPr>
              <a:t>Group 6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419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37881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2-2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Interaction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, Data Coupling	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55" y="1157289"/>
            <a:ext cx="16202022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3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9140825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2-3. </a:t>
            </a:r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Stamp 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Coupling 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67" y="1157289"/>
            <a:ext cx="13511972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4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42709" y="4635669"/>
            <a:ext cx="71994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000" kern="0" spc="6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r>
              <a:rPr lang="zh-TW" altLang="en-US" sz="6000" kern="0" spc="6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6000" kern="0" spc="600" dirty="0" err="1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Connascence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50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4376"/>
            <a:ext cx="18286412" cy="904590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0214"/>
            <a:ext cx="9482696" cy="53434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8501" t="1160" r="2410" b="3819"/>
          <a:stretch/>
        </p:blipFill>
        <p:spPr>
          <a:xfrm>
            <a:off x="8943975" y="3448656"/>
            <a:ext cx="9342437" cy="6752619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171450" y="63199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3-1. Function Cohesion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709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185738" y="185684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3-1. Function Cohesion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	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7340" t="2445" r="2745" b="1911"/>
          <a:stretch/>
        </p:blipFill>
        <p:spPr>
          <a:xfrm>
            <a:off x="0" y="1157289"/>
            <a:ext cx="8735727" cy="5900736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2947" t="1986" r="2360" b="12317"/>
          <a:stretch/>
        </p:blipFill>
        <p:spPr>
          <a:xfrm>
            <a:off x="8751948" y="0"/>
            <a:ext cx="9486900" cy="576875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l="12566" t="2034" r="6737" b="12051"/>
          <a:stretch/>
        </p:blipFill>
        <p:spPr>
          <a:xfrm>
            <a:off x="11215688" y="5435720"/>
            <a:ext cx="7023160" cy="481362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49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3-2. </a:t>
            </a:r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Temporal 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Cohesion 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141" y="3357563"/>
            <a:ext cx="14226436" cy="34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4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1450" y="182353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3-3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Logical Chhesion-1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63" y="-23141"/>
            <a:ext cx="10299699" cy="1037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8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矩形 6"/>
          <p:cNvSpPr/>
          <p:nvPr/>
        </p:nvSpPr>
        <p:spPr>
          <a:xfrm>
            <a:off x="171450" y="182353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3-3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Logical Chhesion-2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	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3666" r="2057"/>
          <a:stretch/>
        </p:blipFill>
        <p:spPr>
          <a:xfrm>
            <a:off x="60534" y="1157288"/>
            <a:ext cx="7929563" cy="441483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5211" r="1083" b="1408"/>
          <a:stretch/>
        </p:blipFill>
        <p:spPr>
          <a:xfrm>
            <a:off x="8050630" y="0"/>
            <a:ext cx="10272782" cy="10287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0426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28759" y="4635669"/>
            <a:ext cx="84273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000" kern="0" spc="6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(4) </a:t>
            </a:r>
            <a:r>
              <a:rPr lang="en-US" altLang="zh-TW" sz="6000" kern="0" spc="600" dirty="0" err="1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Connascence</a:t>
            </a:r>
            <a:r>
              <a:rPr lang="en-US" altLang="zh-TW" sz="48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383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4-1. Type 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of Class </a:t>
            </a:r>
            <a:r>
              <a:rPr lang="en-US" altLang="zh-TW" sz="4400" kern="0" spc="1000" dirty="0" err="1">
                <a:solidFill>
                  <a:srgbClr val="3F3F3F"/>
                </a:solidFill>
                <a:cs typeface="+mj-cs"/>
              </a:rPr>
              <a:t>Connascence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88" y="1157288"/>
            <a:ext cx="16334287" cy="912971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8288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>
          <a:xfrm>
            <a:off x="4268519" y="1446415"/>
            <a:ext cx="12024426" cy="75073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(1) Law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of Demeter (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LoD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(2) Coupling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(3) Cohesion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(4)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Connascence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(5) CRC card	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(6) Contract, Method specification, Activity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(7) Data coupling, Cohesion, Convention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connascence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(8) Referential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integrity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(9)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Normalizationions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(10)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Denormalize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New Class diagram	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(11) Inter-file clustering and Index strategies	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>
          <a:xfrm>
            <a:off x="1498486" y="267673"/>
            <a:ext cx="6805160" cy="1178742"/>
          </a:xfrm>
        </p:spPr>
        <p:txBody>
          <a:bodyPr/>
          <a:lstStyle/>
          <a:p>
            <a:r>
              <a:rPr lang="en-US" altLang="ja-JP" dirty="0" smtClean="0"/>
              <a:t>Content :)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191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600" dirty="0" smtClean="0">
                <a:solidFill>
                  <a:srgbClr val="3F3F3F"/>
                </a:solidFill>
                <a:cs typeface="+mj-cs"/>
              </a:rPr>
              <a:t>4-2</a:t>
            </a:r>
            <a:r>
              <a:rPr lang="en-US" altLang="zh-TW" sz="4400" kern="0" spc="6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400" kern="0" spc="600" dirty="0" smtClean="0">
                <a:solidFill>
                  <a:srgbClr val="3F3F3F"/>
                </a:solidFill>
                <a:cs typeface="+mj-cs"/>
              </a:rPr>
              <a:t>Name </a:t>
            </a:r>
            <a:r>
              <a:rPr lang="en-US" altLang="zh-TW" sz="4400" kern="0" spc="600" dirty="0" err="1">
                <a:solidFill>
                  <a:srgbClr val="3F3F3F"/>
                </a:solidFill>
                <a:cs typeface="+mj-cs"/>
              </a:rPr>
              <a:t>Connascence</a:t>
            </a:r>
            <a:r>
              <a:rPr lang="en-US" altLang="zh-TW" sz="4400" kern="0" spc="600" dirty="0">
                <a:solidFill>
                  <a:srgbClr val="3F3F3F"/>
                </a:solidFill>
                <a:cs typeface="+mj-cs"/>
              </a:rPr>
              <a:t>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51" y="3324224"/>
            <a:ext cx="12097399" cy="3363077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8535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4-3. </a:t>
            </a:r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Convention </a:t>
            </a:r>
            <a:r>
              <a:rPr lang="en-US" altLang="zh-TW" sz="4400" kern="0" spc="1000" dirty="0" err="1">
                <a:solidFill>
                  <a:srgbClr val="3F3F3F"/>
                </a:solidFill>
                <a:cs typeface="+mj-cs"/>
              </a:rPr>
              <a:t>Connascence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 	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544" y="1157288"/>
            <a:ext cx="11093460" cy="912971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2650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53023" y="4681835"/>
            <a:ext cx="67787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kern="0" spc="6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(5) CRC </a:t>
            </a:r>
            <a:r>
              <a:rPr lang="en-US" altLang="zh-TW" sz="5400" kern="0" spc="600" dirty="0" smtClean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Card</a:t>
            </a:r>
            <a:r>
              <a:rPr lang="en-US" altLang="zh-TW" sz="5400" kern="0" spc="6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632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5. </a:t>
            </a:r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CRC 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Card 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880" y="1157289"/>
            <a:ext cx="11692993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1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5. </a:t>
            </a:r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CRC 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Card 	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293" y="1157289"/>
            <a:ext cx="8730457" cy="91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2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72000" y="3989338"/>
            <a:ext cx="91408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Contract</a:t>
            </a:r>
            <a:b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</a:t>
            </a:r>
            <a:r>
              <a:rPr lang="zh-TW" altLang="en-US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specification Activity diagram</a:t>
            </a:r>
            <a:endParaRPr lang="zh-TW" altLang="en-US" sz="4800" kern="0" spc="300" dirty="0">
              <a:solidFill>
                <a:srgbClr val="3F3F3F"/>
              </a:solidFill>
              <a:effectLst>
                <a:outerShdw blurRad="50800" dist="38100" dir="2700000" algn="tl" rotWithShape="0">
                  <a:srgbClr val="FFFFFF">
                    <a:alpha val="40000"/>
                  </a:srgb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42995" y="3989338"/>
            <a:ext cx="1168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kern="0" spc="6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702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6-1. Contract</a:t>
            </a:r>
            <a:endParaRPr lang="en-US" altLang="zh-TW" sz="4400" kern="0" spc="1000" dirty="0">
              <a:solidFill>
                <a:srgbClr val="3F3F3F"/>
              </a:solidFill>
              <a:cs typeface="+mj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005" y="1157288"/>
            <a:ext cx="11246288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7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6-2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Method 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Specification	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606" y="-23141"/>
            <a:ext cx="7935120" cy="1037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4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600" dirty="0" smtClean="0">
                <a:solidFill>
                  <a:srgbClr val="3F3F3F"/>
                </a:solidFill>
                <a:cs typeface="+mj-cs"/>
              </a:rPr>
              <a:t>6-3. Activity </a:t>
            </a:r>
            <a:r>
              <a:rPr lang="en-US" altLang="zh-TW" sz="4400" kern="0" spc="600" dirty="0">
                <a:solidFill>
                  <a:srgbClr val="3F3F3F"/>
                </a:solidFill>
                <a:cs typeface="+mj-cs"/>
              </a:rPr>
              <a:t>Diagram	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699" t="1795" r="2824" b="1795"/>
          <a:stretch/>
        </p:blipFill>
        <p:spPr>
          <a:xfrm>
            <a:off x="3328988" y="1157289"/>
            <a:ext cx="10071936" cy="912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90225" y="3989338"/>
            <a:ext cx="14173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altLang="zh-TW" sz="4800" kern="0" spc="6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(7) </a:t>
            </a:r>
            <a:endParaRPr lang="zh-TW" altLang="en-US" sz="4800" kern="0" spc="600" dirty="0">
              <a:solidFill>
                <a:srgbClr val="3F3F3F"/>
              </a:solidFill>
              <a:effectLst>
                <a:outerShdw blurRad="50800" dist="38100" dir="2700000" algn="tl" rotWithShape="0">
                  <a:srgbClr val="FFFFFF">
                    <a:alpha val="40000"/>
                  </a:srgb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72000" y="3989338"/>
            <a:ext cx="91408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coupling</a:t>
            </a:r>
            <a:b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Cohesion</a:t>
            </a:r>
            <a:b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Convention </a:t>
            </a:r>
            <a:r>
              <a:rPr lang="en-US" altLang="zh-TW" sz="4800" kern="0" spc="300" dirty="0" err="1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connascence</a:t>
            </a:r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934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82189" y="4622514"/>
            <a:ext cx="80954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spc="3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r>
              <a:rPr lang="zh-TW" altLang="en-US" sz="4800" spc="3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800" spc="3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Law of Demeter (</a:t>
            </a:r>
            <a:r>
              <a:rPr lang="en-US" altLang="zh-TW" sz="4800" spc="300" dirty="0" err="1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LoD</a:t>
            </a:r>
            <a:r>
              <a:rPr lang="en-US" altLang="zh-TW" sz="4800" spc="3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ja-JP" altLang="en-US" sz="4800" spc="300" dirty="0"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0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7-1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Coupling(Data 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Coupling)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818" y="1157289"/>
            <a:ext cx="10686465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0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7</a:t>
            </a:r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-2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Cohesion(Function 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Cohesion)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943" y="1157289"/>
            <a:ext cx="12284969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7-3. </a:t>
            </a:r>
            <a:r>
              <a:rPr lang="en-US" altLang="zh-TW" sz="4400" kern="0" spc="300" dirty="0" err="1" smtClean="0">
                <a:solidFill>
                  <a:srgbClr val="3F3F3F"/>
                </a:solidFill>
                <a:cs typeface="+mj-cs"/>
              </a:rPr>
              <a:t>Connascence</a:t>
            </a:r>
            <a:r>
              <a:rPr lang="en-US" altLang="zh-TW" sz="4400" kern="0" spc="300" dirty="0" smtClean="0">
                <a:solidFill>
                  <a:srgbClr val="3F3F3F"/>
                </a:solidFill>
                <a:cs typeface="+mj-cs"/>
              </a:rPr>
              <a:t>(Convention </a:t>
            </a:r>
            <a:r>
              <a:rPr lang="en-US" altLang="zh-TW" sz="4400" kern="0" spc="300" dirty="0" err="1">
                <a:solidFill>
                  <a:srgbClr val="3F3F3F"/>
                </a:solidFill>
                <a:cs typeface="+mj-cs"/>
              </a:rPr>
              <a:t>Connascence</a:t>
            </a:r>
            <a:r>
              <a:rPr lang="en-US" altLang="zh-TW" sz="4400" kern="0" spc="300" dirty="0">
                <a:solidFill>
                  <a:srgbClr val="3F3F3F"/>
                </a:solidFill>
                <a:cs typeface="+mj-cs"/>
              </a:rPr>
              <a:t>)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14" y="1292438"/>
            <a:ext cx="15231783" cy="882967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6083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8220" y="4681835"/>
            <a:ext cx="81483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(8) Referential integrity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042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9140825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8. Referential 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integrity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83" y="2320842"/>
            <a:ext cx="10066965" cy="707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8759" y="4681835"/>
            <a:ext cx="84273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(9) </a:t>
            </a:r>
            <a:r>
              <a:rPr lang="en-US" altLang="zh-TW" sz="5400" kern="0" spc="300" dirty="0" err="1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Normalizationions</a:t>
            </a:r>
            <a:r>
              <a:rPr lang="en-US" altLang="zh-TW" sz="54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222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9140825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9. Class Diagram-1</a:t>
            </a:r>
            <a:endParaRPr lang="en-US" altLang="zh-TW" sz="4400" kern="0" spc="1000" dirty="0">
              <a:solidFill>
                <a:srgbClr val="3F3F3F"/>
              </a:solidFill>
              <a:cs typeface="+mj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004" y="1157289"/>
            <a:ext cx="11150657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2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104" y="0"/>
            <a:ext cx="8182841" cy="10287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57200" y="112008"/>
            <a:ext cx="9140825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9. Class Diagram-2</a:t>
            </a:r>
            <a:endParaRPr lang="en-US" altLang="zh-TW" sz="4400" kern="0" spc="1000" dirty="0">
              <a:solidFill>
                <a:srgbClr val="3F3F3F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161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矩形 6"/>
          <p:cNvSpPr/>
          <p:nvPr/>
        </p:nvSpPr>
        <p:spPr>
          <a:xfrm>
            <a:off x="457200" y="112008"/>
            <a:ext cx="9140825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9. Class Diagram-3</a:t>
            </a:r>
            <a:endParaRPr lang="en-US" altLang="zh-TW" sz="4400" kern="0" spc="1000" dirty="0">
              <a:solidFill>
                <a:srgbClr val="3F3F3F"/>
              </a:solidFill>
              <a:cs typeface="+mj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6224" t="1211" r="6472" b="7577"/>
          <a:stretch/>
        </p:blipFill>
        <p:spPr>
          <a:xfrm>
            <a:off x="4086225" y="1128712"/>
            <a:ext cx="9824626" cy="915828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6734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1" y="0"/>
            <a:ext cx="18286412" cy="73102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7175" y="-45932"/>
            <a:ext cx="9140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000" kern="0" spc="1000" dirty="0" smtClean="0">
                <a:solidFill>
                  <a:srgbClr val="3F3F3F"/>
                </a:solidFill>
                <a:cs typeface="+mj-cs"/>
              </a:rPr>
              <a:t>9</a:t>
            </a:r>
            <a:r>
              <a:rPr lang="en-US" altLang="zh-TW" sz="4000" kern="0" spc="1000" dirty="0">
                <a:solidFill>
                  <a:srgbClr val="3F3F3F"/>
                </a:solidFill>
                <a:cs typeface="+mj-cs"/>
              </a:rPr>
              <a:t>. Zero Normal Form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76958"/>
            <a:ext cx="18286412" cy="93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2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2"/>
            <a:ext cx="18286412" cy="1322112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336" t="895" r="641"/>
          <a:stretch/>
        </p:blipFill>
        <p:spPr>
          <a:xfrm>
            <a:off x="57151" y="1298970"/>
            <a:ext cx="9258300" cy="821650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4"/>
          <a:srcRect l="808" r="452" b="1014"/>
          <a:stretch/>
        </p:blipFill>
        <p:spPr>
          <a:xfrm>
            <a:off x="9472613" y="5057775"/>
            <a:ext cx="8743950" cy="4414838"/>
          </a:xfrm>
          <a:prstGeom prst="rect">
            <a:avLst/>
          </a:prstGeom>
        </p:spPr>
      </p:pic>
      <p:sp>
        <p:nvSpPr>
          <p:cNvPr id="17" name="圖片版面配置區 1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8" name="矩形 17"/>
          <p:cNvSpPr/>
          <p:nvPr/>
        </p:nvSpPr>
        <p:spPr>
          <a:xfrm>
            <a:off x="509516" y="213257"/>
            <a:ext cx="85042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kern="0" spc="1000" dirty="0" smtClean="0">
                <a:solidFill>
                  <a:srgbClr val="3F3F3F"/>
                </a:solidFill>
                <a:cs typeface="+mj-cs"/>
              </a:rPr>
              <a:t>1-1. </a:t>
            </a:r>
            <a:r>
              <a:rPr lang="en-US" altLang="zh-TW" sz="4800" kern="0" spc="1000" dirty="0">
                <a:solidFill>
                  <a:srgbClr val="3F3F3F"/>
                </a:solidFill>
                <a:cs typeface="+mj-cs"/>
              </a:rPr>
              <a:t>to itself (O itself)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413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1" y="0"/>
            <a:ext cx="18286412" cy="73102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7175" y="-45932"/>
            <a:ext cx="9140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000" kern="0" spc="1000" dirty="0" smtClean="0">
                <a:solidFill>
                  <a:srgbClr val="3F3F3F"/>
                </a:solidFill>
                <a:cs typeface="+mj-cs"/>
              </a:rPr>
              <a:t>9. First </a:t>
            </a:r>
            <a:r>
              <a:rPr lang="en-US" altLang="zh-TW" sz="4000" kern="0" spc="1000" dirty="0">
                <a:solidFill>
                  <a:srgbClr val="3F3F3F"/>
                </a:solidFill>
                <a:cs typeface="+mj-cs"/>
              </a:rPr>
              <a:t>Normal Form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181" y="661954"/>
            <a:ext cx="15336044" cy="958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5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1" y="0"/>
            <a:ext cx="18286412" cy="73102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7175" y="-45932"/>
            <a:ext cx="9140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000" kern="0" spc="1000" dirty="0" smtClean="0">
                <a:solidFill>
                  <a:srgbClr val="3F3F3F"/>
                </a:solidFill>
                <a:cs typeface="+mj-cs"/>
              </a:rPr>
              <a:t>9</a:t>
            </a:r>
            <a:r>
              <a:rPr lang="en-US" altLang="zh-TW" sz="4000" kern="0" spc="10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000" kern="0" spc="1000" dirty="0" smtClean="0">
                <a:solidFill>
                  <a:srgbClr val="3F3F3F"/>
                </a:solidFill>
                <a:cs typeface="+mj-cs"/>
              </a:rPr>
              <a:t>Second </a:t>
            </a:r>
            <a:r>
              <a:rPr lang="en-US" altLang="zh-TW" sz="4000" kern="0" spc="1000" dirty="0">
                <a:solidFill>
                  <a:srgbClr val="3F3F3F"/>
                </a:solidFill>
                <a:cs typeface="+mj-cs"/>
              </a:rPr>
              <a:t>Normal Form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48" y="707886"/>
            <a:ext cx="17866518" cy="95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2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1" y="0"/>
            <a:ext cx="18286412" cy="73102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7175" y="-45932"/>
            <a:ext cx="9140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000" kern="0" spc="1000" dirty="0" smtClean="0">
                <a:solidFill>
                  <a:srgbClr val="3F3F3F"/>
                </a:solidFill>
                <a:cs typeface="+mj-cs"/>
              </a:rPr>
              <a:t>9</a:t>
            </a:r>
            <a:r>
              <a:rPr lang="en-US" altLang="zh-TW" sz="4000" kern="0" spc="10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000" kern="0" spc="1000" dirty="0" smtClean="0">
                <a:solidFill>
                  <a:srgbClr val="3F3F3F"/>
                </a:solidFill>
                <a:cs typeface="+mj-cs"/>
              </a:rPr>
              <a:t>Third </a:t>
            </a:r>
            <a:r>
              <a:rPr lang="en-US" altLang="zh-TW" sz="4000" kern="0" spc="1000" dirty="0">
                <a:solidFill>
                  <a:srgbClr val="3F3F3F"/>
                </a:solidFill>
                <a:cs typeface="+mj-cs"/>
              </a:rPr>
              <a:t>Normal Form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544" y="707886"/>
            <a:ext cx="15158826" cy="95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4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00337" y="4487257"/>
            <a:ext cx="137144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(10) </a:t>
            </a:r>
            <a:r>
              <a:rPr lang="en-US" altLang="zh-TW" sz="4800" kern="0" spc="300" dirty="0" err="1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Denormalize</a:t>
            </a:r>
            <a:r>
              <a:rPr lang="en-US" altLang="zh-TW" sz="48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 New Class diagram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502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9140825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800" kern="0" spc="1000" dirty="0" smtClean="0">
                <a:solidFill>
                  <a:srgbClr val="3F3F3F"/>
                </a:solidFill>
                <a:cs typeface="+mj-cs"/>
              </a:rPr>
              <a:t>10. Class </a:t>
            </a:r>
            <a:r>
              <a:rPr lang="en-US" altLang="zh-TW" sz="4800" kern="0" spc="1000" dirty="0">
                <a:solidFill>
                  <a:srgbClr val="3F3F3F"/>
                </a:solidFill>
                <a:cs typeface="+mj-cs"/>
              </a:rPr>
              <a:t>Diagram</a:t>
            </a:r>
            <a:r>
              <a:rPr lang="en-US" altLang="zh-TW" sz="4800" kern="0" spc="1000" dirty="0">
                <a:solidFill>
                  <a:srgbClr val="3F3F3F"/>
                </a:solidFill>
                <a:cs typeface="+mj-cs"/>
              </a:rPr>
              <a:t>	</a:t>
            </a:r>
            <a:br>
              <a:rPr lang="en-US" altLang="zh-TW" sz="4800" kern="0" spc="1000" dirty="0">
                <a:solidFill>
                  <a:srgbClr val="3F3F3F"/>
                </a:solidFill>
                <a:cs typeface="+mj-cs"/>
              </a:rPr>
            </a:br>
            <a:r>
              <a:rPr lang="en-US" altLang="zh-TW" sz="2800" kern="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522" y="1292438"/>
            <a:ext cx="6340183" cy="877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5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7363" y="4570779"/>
            <a:ext cx="1444466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5000" kern="0" spc="300" dirty="0">
                <a:solidFill>
                  <a:srgbClr val="3F3F3F"/>
                </a:soli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(11) Inter-file clustering and Index strategies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163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7" name="圖片版面配置區 1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矩形 5"/>
          <p:cNvSpPr/>
          <p:nvPr/>
        </p:nvSpPr>
        <p:spPr>
          <a:xfrm>
            <a:off x="457200" y="112008"/>
            <a:ext cx="1715703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kern="0" spc="300" dirty="0" smtClean="0">
                <a:solidFill>
                  <a:srgbClr val="3F3F3F"/>
                </a:solidFill>
                <a:cs typeface="+mj-cs"/>
              </a:rPr>
              <a:t>11. Inter-file </a:t>
            </a:r>
            <a:r>
              <a:rPr lang="en-US" altLang="zh-TW" sz="4800" kern="0" spc="300" dirty="0">
                <a:solidFill>
                  <a:srgbClr val="3F3F3F"/>
                </a:solidFill>
                <a:cs typeface="+mj-cs"/>
              </a:rPr>
              <a:t>clustering and Index </a:t>
            </a:r>
            <a:r>
              <a:rPr lang="en-US" altLang="zh-TW" sz="4800" kern="0" spc="300" dirty="0" smtClean="0">
                <a:solidFill>
                  <a:srgbClr val="3F3F3F"/>
                </a:solidFill>
                <a:cs typeface="+mj-cs"/>
              </a:rPr>
              <a:t>strategies-1</a:t>
            </a:r>
            <a:r>
              <a:rPr lang="en-US" altLang="zh-TW" sz="4800" kern="0" spc="300" dirty="0">
                <a:solidFill>
                  <a:srgbClr val="3F3F3F"/>
                </a:solidFill>
                <a:cs typeface="+mj-cs"/>
              </a:rPr>
              <a:t>	</a:t>
            </a:r>
          </a:p>
          <a:p>
            <a:r>
              <a:rPr lang="en-US" altLang="zh-TW" sz="4800" kern="0" spc="1000" dirty="0">
                <a:solidFill>
                  <a:srgbClr val="3F3F3F"/>
                </a:solidFill>
                <a:cs typeface="+mj-cs"/>
              </a:rPr>
              <a:t>	</a:t>
            </a:r>
            <a:br>
              <a:rPr lang="en-US" altLang="zh-TW" sz="4800" kern="0" spc="1000" dirty="0">
                <a:solidFill>
                  <a:srgbClr val="3F3F3F"/>
                </a:solidFill>
                <a:cs typeface="+mj-cs"/>
              </a:rPr>
            </a:br>
            <a:r>
              <a:rPr lang="en-US" altLang="zh-TW" sz="2800" kern="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94" y="1112282"/>
            <a:ext cx="17353154" cy="917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5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7" name="圖片版面配置區 1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矩形 5"/>
          <p:cNvSpPr/>
          <p:nvPr/>
        </p:nvSpPr>
        <p:spPr>
          <a:xfrm>
            <a:off x="457200" y="112008"/>
            <a:ext cx="1715703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kern="0" spc="300" dirty="0" smtClean="0">
                <a:solidFill>
                  <a:srgbClr val="3F3F3F"/>
                </a:solidFill>
                <a:cs typeface="+mj-cs"/>
              </a:rPr>
              <a:t>11. Inter-file </a:t>
            </a:r>
            <a:r>
              <a:rPr lang="en-US" altLang="zh-TW" sz="4800" kern="0" spc="300" dirty="0">
                <a:solidFill>
                  <a:srgbClr val="3F3F3F"/>
                </a:solidFill>
                <a:cs typeface="+mj-cs"/>
              </a:rPr>
              <a:t>clustering and Index </a:t>
            </a:r>
            <a:r>
              <a:rPr lang="en-US" altLang="zh-TW" sz="4800" kern="0" spc="300" dirty="0" smtClean="0">
                <a:solidFill>
                  <a:srgbClr val="3F3F3F"/>
                </a:solidFill>
                <a:cs typeface="+mj-cs"/>
              </a:rPr>
              <a:t>strategies-2</a:t>
            </a:r>
            <a:r>
              <a:rPr lang="en-US" altLang="zh-TW" sz="4800" kern="0" spc="300" dirty="0">
                <a:solidFill>
                  <a:srgbClr val="3F3F3F"/>
                </a:solidFill>
                <a:cs typeface="+mj-cs"/>
              </a:rPr>
              <a:t>	</a:t>
            </a:r>
          </a:p>
          <a:p>
            <a:r>
              <a:rPr lang="en-US" altLang="zh-TW" sz="4800" kern="0" spc="1000" dirty="0">
                <a:solidFill>
                  <a:srgbClr val="3F3F3F"/>
                </a:solidFill>
                <a:cs typeface="+mj-cs"/>
              </a:rPr>
              <a:t>	</a:t>
            </a:r>
            <a:br>
              <a:rPr lang="en-US" altLang="zh-TW" sz="4800" kern="0" spc="1000" dirty="0">
                <a:solidFill>
                  <a:srgbClr val="3F3F3F"/>
                </a:solidFill>
                <a:cs typeface="+mj-cs"/>
              </a:rPr>
            </a:br>
            <a:r>
              <a:rPr lang="en-US" altLang="zh-TW" sz="2800" kern="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35" y="1126570"/>
            <a:ext cx="17417361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6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2925" y="4824205"/>
            <a:ext cx="16457613" cy="1714500"/>
          </a:xfrm>
        </p:spPr>
        <p:txBody>
          <a:bodyPr/>
          <a:lstStyle/>
          <a:p>
            <a:r>
              <a:rPr kumimoji="1" lang="en-US" altLang="ja-JP" dirty="0" smtClean="0"/>
              <a:t>Thank you!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48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6839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51"/>
    </mc:Choice>
    <mc:Fallback xmlns="">
      <p:transition advTm="495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2"/>
            <a:ext cx="18286412" cy="1480467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859" t="1604" r="142" b="865"/>
          <a:stretch/>
        </p:blipFill>
        <p:spPr>
          <a:xfrm>
            <a:off x="3514724" y="1901398"/>
            <a:ext cx="11404778" cy="761407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0800" y="301592"/>
            <a:ext cx="133728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kern="0" spc="300" dirty="0" smtClean="0">
                <a:solidFill>
                  <a:srgbClr val="3F3F3F"/>
                </a:solidFill>
                <a:cs typeface="+mj-cs"/>
              </a:rPr>
              <a:t>1-2</a:t>
            </a:r>
            <a:r>
              <a:rPr lang="en-US" altLang="zh-TW" sz="4800" kern="0" spc="30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800" kern="0" spc="300" dirty="0">
                <a:solidFill>
                  <a:srgbClr val="3F3F3F"/>
                </a:solidFill>
                <a:cs typeface="+mj-cs"/>
              </a:rPr>
              <a:t>Any objects created/instantiated within M</a:t>
            </a:r>
            <a:r>
              <a:rPr lang="en-US" altLang="zh-TW" sz="2800" kern="0" spc="3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pc="300" dirty="0"/>
          </a:p>
        </p:txBody>
      </p:sp>
    </p:spTree>
    <p:extLst>
      <p:ext uri="{BB962C8B-B14F-4D97-AF65-F5344CB8AC3E}">
        <p14:creationId xmlns:p14="http://schemas.microsoft.com/office/powerpoint/2010/main" val="22390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96611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7" name="圖片版面配置區 16"/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5" y="815100"/>
            <a:ext cx="10629202" cy="94719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2901" y="0"/>
            <a:ext cx="178292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kern="0" dirty="0" smtClean="0">
                <a:solidFill>
                  <a:srgbClr val="3F3F3F"/>
                </a:solidFill>
                <a:cs typeface="+mj-cs"/>
              </a:rPr>
              <a:t>1-3</a:t>
            </a:r>
            <a:r>
              <a:rPr lang="en-US" altLang="zh-TW" sz="4000" kern="0" dirty="0">
                <a:solidFill>
                  <a:srgbClr val="3F3F3F"/>
                </a:solidFill>
                <a:cs typeface="+mj-cs"/>
              </a:rPr>
              <a:t>. </a:t>
            </a:r>
            <a:r>
              <a:rPr lang="en-US" altLang="zh-TW" sz="4000" kern="0" dirty="0" smtClean="0">
                <a:solidFill>
                  <a:srgbClr val="3F3F3F"/>
                </a:solidFill>
                <a:cs typeface="+mj-cs"/>
              </a:rPr>
              <a:t>to </a:t>
            </a:r>
            <a:r>
              <a:rPr lang="en-US" altLang="zh-TW" sz="4000" kern="0" dirty="0">
                <a:solidFill>
                  <a:srgbClr val="3F3F3F"/>
                </a:solidFill>
                <a:cs typeface="+mj-cs"/>
              </a:rPr>
              <a:t>an object that is passed as a parameter to the method (M’s parameters)</a:t>
            </a:r>
            <a:r>
              <a:rPr lang="en-US" altLang="zh-TW" sz="4000" kern="0" dirty="0">
                <a:solidFill>
                  <a:srgbClr val="3F3F3F"/>
                </a:solidFill>
                <a:cs typeface="+mj-cs"/>
              </a:rPr>
              <a:t>	</a:t>
            </a:r>
            <a:br>
              <a:rPr lang="en-US" altLang="zh-TW" sz="4000" kern="0" dirty="0">
                <a:solidFill>
                  <a:srgbClr val="3F3F3F"/>
                </a:solidFill>
                <a:cs typeface="+mj-cs"/>
              </a:rPr>
            </a:br>
            <a:r>
              <a:rPr lang="en-US" altLang="zh-TW" sz="4000" kern="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8056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782921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dirty="0" smtClean="0">
                <a:solidFill>
                  <a:srgbClr val="3F3F3F"/>
                </a:solidFill>
                <a:cs typeface="+mj-cs"/>
              </a:rPr>
              <a:t>1-4. to </a:t>
            </a:r>
            <a:r>
              <a:rPr lang="en-US" altLang="zh-TW" sz="4400" kern="0" dirty="0">
                <a:solidFill>
                  <a:srgbClr val="3F3F3F"/>
                </a:solidFill>
                <a:cs typeface="+mj-cs"/>
              </a:rPr>
              <a:t>an object that is created by the method (O’s direct component objects)	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514" y="1157289"/>
            <a:ext cx="13511972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8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21570" y="4793963"/>
            <a:ext cx="47131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spc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800" spc="6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zh-TW" altLang="en-US" sz="4800" spc="6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800" spc="6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Coupling</a:t>
            </a:r>
            <a:endParaRPr lang="ja-JP" altLang="en-US" sz="4800" spc="600" dirty="0"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874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4784"/>
    </mc:Choice>
    <mc:Fallback xmlns="">
      <p:transition advTm="4784"/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-23141"/>
            <a:ext cx="18286412" cy="118043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7200" y="112008"/>
            <a:ext cx="127294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2-1. </a:t>
            </a:r>
            <a:r>
              <a:rPr lang="en-US" altLang="zh-TW" sz="4400" kern="0" spc="1000" dirty="0" smtClean="0">
                <a:solidFill>
                  <a:srgbClr val="3F3F3F"/>
                </a:solidFill>
                <a:cs typeface="+mj-cs"/>
              </a:rPr>
              <a:t>Control </a:t>
            </a:r>
            <a:r>
              <a:rPr lang="en-US" altLang="zh-TW" sz="4400" kern="0" spc="1000" dirty="0">
                <a:solidFill>
                  <a:srgbClr val="3F3F3F"/>
                </a:solidFill>
                <a:cs typeface="+mj-cs"/>
              </a:rPr>
              <a:t>Coupling 	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970" y="1157288"/>
            <a:ext cx="10634423" cy="91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1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">
  <a:themeElements>
    <a:clrScheme name="Rigel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FFFF"/>
      </a:accent1>
      <a:accent2>
        <a:srgbClr val="D8D8D8"/>
      </a:accent2>
      <a:accent3>
        <a:srgbClr val="BFBFBF"/>
      </a:accent3>
      <a:accent4>
        <a:srgbClr val="8F8F8F"/>
      </a:accent4>
      <a:accent5>
        <a:srgbClr val="636363"/>
      </a:accent5>
      <a:accent6>
        <a:srgbClr val="3F3F3F"/>
      </a:accent6>
      <a:hlink>
        <a:srgbClr val="3F3F3F"/>
      </a:hlink>
      <a:folHlink>
        <a:srgbClr val="8B8B8B"/>
      </a:folHlink>
    </a:clrScheme>
    <a:fontScheme name="Ropa">
      <a:majorFont>
        <a:latin typeface="Ropa Sans"/>
        <a:ea typeface="Spica Neue"/>
        <a:cs typeface=""/>
      </a:majorFont>
      <a:minorFont>
        <a:latin typeface="Ropa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allpaper">
  <a:themeElements>
    <a:clrScheme name="Rigel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FFFF"/>
      </a:accent1>
      <a:accent2>
        <a:srgbClr val="D8D8D8"/>
      </a:accent2>
      <a:accent3>
        <a:srgbClr val="BFBFBF"/>
      </a:accent3>
      <a:accent4>
        <a:srgbClr val="8F8F8F"/>
      </a:accent4>
      <a:accent5>
        <a:srgbClr val="636363"/>
      </a:accent5>
      <a:accent6>
        <a:srgbClr val="3F3F3F"/>
      </a:accent6>
      <a:hlink>
        <a:srgbClr val="3F3F3F"/>
      </a:hlink>
      <a:folHlink>
        <a:srgbClr val="8B8B8B"/>
      </a:folHlink>
    </a:clrScheme>
    <a:fontScheme name="ユーザー定義 4">
      <a:majorFont>
        <a:latin typeface="Ropa Sans"/>
        <a:ea typeface="Spica Neue"/>
        <a:cs typeface=""/>
      </a:majorFont>
      <a:minorFont>
        <a:latin typeface="Ropa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mmon">
  <a:themeElements>
    <a:clrScheme name="Rigel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FFFF"/>
      </a:accent1>
      <a:accent2>
        <a:srgbClr val="D8D8D8"/>
      </a:accent2>
      <a:accent3>
        <a:srgbClr val="BFBFBF"/>
      </a:accent3>
      <a:accent4>
        <a:srgbClr val="8F8F8F"/>
      </a:accent4>
      <a:accent5>
        <a:srgbClr val="636363"/>
      </a:accent5>
      <a:accent6>
        <a:srgbClr val="3F3F3F"/>
      </a:accent6>
      <a:hlink>
        <a:srgbClr val="3F3F3F"/>
      </a:hlink>
      <a:folHlink>
        <a:srgbClr val="8B8B8B"/>
      </a:folHlink>
    </a:clrScheme>
    <a:fontScheme name="ユーザー定義 4">
      <a:majorFont>
        <a:latin typeface="Ropa Sans"/>
        <a:ea typeface="Spica Neue"/>
        <a:cs typeface=""/>
      </a:majorFont>
      <a:minorFont>
        <a:latin typeface="Ropa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alpha val="5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Rigel">
    <a:dk1>
      <a:srgbClr val="FFFFFF"/>
    </a:dk1>
    <a:lt1>
      <a:srgbClr val="3F3F3F"/>
    </a:lt1>
    <a:dk2>
      <a:srgbClr val="FFFFFF"/>
    </a:dk2>
    <a:lt2>
      <a:srgbClr val="3F3F3F"/>
    </a:lt2>
    <a:accent1>
      <a:srgbClr val="FFFFFF"/>
    </a:accent1>
    <a:accent2>
      <a:srgbClr val="D8D8D8"/>
    </a:accent2>
    <a:accent3>
      <a:srgbClr val="BFBFBF"/>
    </a:accent3>
    <a:accent4>
      <a:srgbClr val="8F8F8F"/>
    </a:accent4>
    <a:accent5>
      <a:srgbClr val="636363"/>
    </a:accent5>
    <a:accent6>
      <a:srgbClr val="3F3F3F"/>
    </a:accent6>
    <a:hlink>
      <a:srgbClr val="3F3F3F"/>
    </a:hlink>
    <a:folHlink>
      <a:srgbClr val="8B8B8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26362</TotalTime>
  <Words>329</Words>
  <Application>Microsoft Office PowerPoint</Application>
  <PresentationFormat>自訂</PresentationFormat>
  <Paragraphs>112</Paragraphs>
  <Slides>48</Slides>
  <Notes>35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48</vt:i4>
      </vt:variant>
    </vt:vector>
  </HeadingPairs>
  <TitlesOfParts>
    <vt:vector size="60" baseType="lpstr">
      <vt:lpstr>Futura Bk BT</vt:lpstr>
      <vt:lpstr>ＭＳ Ｐゴシック</vt:lpstr>
      <vt:lpstr>Reenie Beanie</vt:lpstr>
      <vt:lpstr>Ropa Sans</vt:lpstr>
      <vt:lpstr>Spica Neue</vt:lpstr>
      <vt:lpstr>新細明體</vt:lpstr>
      <vt:lpstr>Arial</vt:lpstr>
      <vt:lpstr>Calibri</vt:lpstr>
      <vt:lpstr>Wingdings</vt:lpstr>
      <vt:lpstr>Title</vt:lpstr>
      <vt:lpstr>Wallpaper</vt:lpstr>
      <vt:lpstr>Common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Rigel</dc:title>
  <dc:creator>Jun</dc:creator>
  <cp:lastModifiedBy>Peggy</cp:lastModifiedBy>
  <cp:revision>362</cp:revision>
  <dcterms:created xsi:type="dcterms:W3CDTF">2015-02-26T15:14:38Z</dcterms:created>
  <dcterms:modified xsi:type="dcterms:W3CDTF">2018-05-29T07:07:17Z</dcterms:modified>
</cp:coreProperties>
</file>